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13"/>
  </p:notesMasterIdLst>
  <p:sldIdLst>
    <p:sldId id="260" r:id="rId2"/>
    <p:sldId id="266" r:id="rId3"/>
    <p:sldId id="262" r:id="rId4"/>
    <p:sldId id="265" r:id="rId5"/>
    <p:sldId id="261" r:id="rId6"/>
    <p:sldId id="256" r:id="rId7"/>
    <p:sldId id="257" r:id="rId8"/>
    <p:sldId id="259" r:id="rId9"/>
    <p:sldId id="263" r:id="rId10"/>
    <p:sldId id="264" r:id="rId11"/>
    <p:sldId id="267" r:id="rId12"/>
  </p:sldIdLst>
  <p:sldSz cx="6858000" cy="9906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143" userDrawn="1">
          <p15:clr>
            <a:srgbClr val="A4A3A4"/>
          </p15:clr>
        </p15:guide>
        <p15:guide id="2" pos="2160" userDrawn="1">
          <p15:clr>
            <a:srgbClr val="A4A3A4"/>
          </p15:clr>
        </p15:guide>
        <p15:guide id="3" pos="3974" userDrawn="1">
          <p15:clr>
            <a:srgbClr val="A4A3A4"/>
          </p15:clr>
        </p15:guide>
        <p15:guide id="4" pos="346" userDrawn="1">
          <p15:clr>
            <a:srgbClr val="A4A3A4"/>
          </p15:clr>
        </p15:guide>
        <p15:guide id="5" pos="2024" userDrawn="1">
          <p15:clr>
            <a:srgbClr val="A4A3A4"/>
          </p15:clr>
        </p15:guide>
        <p15:guide id="6" pos="39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76029"/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854"/>
    <p:restoredTop sz="94720"/>
  </p:normalViewPr>
  <p:slideViewPr>
    <p:cSldViewPr snapToGrid="0" snapToObjects="1" showGuides="1">
      <p:cViewPr varScale="1">
        <p:scale>
          <a:sx n="70" d="100"/>
          <a:sy n="70" d="100"/>
        </p:scale>
        <p:origin x="3904" y="200"/>
      </p:cViewPr>
      <p:guideLst>
        <p:guide orient="horz" pos="3143"/>
        <p:guide pos="2160"/>
        <p:guide pos="3974"/>
        <p:guide pos="346"/>
        <p:guide pos="2024"/>
        <p:guide pos="39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BC5D21-1CEB-A143-AAE7-63D39E44AE24}" type="datetimeFigureOut">
              <a:rPr lang="en-US" smtClean="0"/>
              <a:t>12/10/21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360613" y="1143000"/>
            <a:ext cx="21367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9BC58D-D598-A145-A7E7-12937A64A9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0326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9BC58D-D598-A145-A7E7-12937A64A93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2437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9BC58D-D598-A145-A7E7-12937A64A93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2407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9BC58D-D598-A145-A7E7-12937A64A93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0749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9BC58D-D598-A145-A7E7-12937A64A93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3571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9BC58D-D598-A145-A7E7-12937A64A93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5893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E859A-064F-8E4B-8FE7-1C8369913DA6}" type="datetimeFigureOut">
              <a:rPr lang="en-US" smtClean="0"/>
              <a:t>12/10/21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261FD-0CA4-264B-B046-11A96E39F2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856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E859A-064F-8E4B-8FE7-1C8369913DA6}" type="datetimeFigureOut">
              <a:rPr lang="en-US" smtClean="0"/>
              <a:t>12/10/21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261FD-0CA4-264B-B046-11A96E39F2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7124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E859A-064F-8E4B-8FE7-1C8369913DA6}" type="datetimeFigureOut">
              <a:rPr lang="en-US" smtClean="0"/>
              <a:t>12/10/21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261FD-0CA4-264B-B046-11A96E39F2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859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E859A-064F-8E4B-8FE7-1C8369913DA6}" type="datetimeFigureOut">
              <a:rPr lang="en-US" smtClean="0"/>
              <a:t>12/10/21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261FD-0CA4-264B-B046-11A96E39F2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42051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E859A-064F-8E4B-8FE7-1C8369913DA6}" type="datetimeFigureOut">
              <a:rPr lang="en-US" smtClean="0"/>
              <a:t>12/10/21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261FD-0CA4-264B-B046-11A96E39F2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0802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E859A-064F-8E4B-8FE7-1C8369913DA6}" type="datetimeFigureOut">
              <a:rPr lang="en-US" smtClean="0"/>
              <a:t>12/10/21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261FD-0CA4-264B-B046-11A96E39F2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8111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E859A-064F-8E4B-8FE7-1C8369913DA6}" type="datetimeFigureOut">
              <a:rPr lang="en-US" smtClean="0"/>
              <a:t>12/10/21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261FD-0CA4-264B-B046-11A96E39F2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7466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E859A-064F-8E4B-8FE7-1C8369913DA6}" type="datetimeFigureOut">
              <a:rPr lang="en-US" smtClean="0"/>
              <a:t>12/10/21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261FD-0CA4-264B-B046-11A96E39F2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3887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E859A-064F-8E4B-8FE7-1C8369913DA6}" type="datetimeFigureOut">
              <a:rPr lang="en-US" smtClean="0"/>
              <a:t>12/10/21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261FD-0CA4-264B-B046-11A96E39F2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7567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E859A-064F-8E4B-8FE7-1C8369913DA6}" type="datetimeFigureOut">
              <a:rPr lang="en-US" smtClean="0"/>
              <a:t>12/10/21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261FD-0CA4-264B-B046-11A96E39F2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1079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E859A-064F-8E4B-8FE7-1C8369913DA6}" type="datetimeFigureOut">
              <a:rPr lang="en-US" smtClean="0"/>
              <a:t>12/10/21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261FD-0CA4-264B-B046-11A96E39F2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733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4E859A-064F-8E4B-8FE7-1C8369913DA6}" type="datetimeFigureOut">
              <a:rPr lang="en-US" smtClean="0"/>
              <a:t>12/10/21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2261FD-0CA4-264B-B046-11A96E39F2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3712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tiff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jpg"/><Relationship Id="rId5" Type="http://schemas.openxmlformats.org/officeDocument/2006/relationships/image" Target="../media/image2.png"/><Relationship Id="rId4" Type="http://schemas.openxmlformats.org/officeDocument/2006/relationships/image" Target="../media/image1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jpg"/><Relationship Id="rId5" Type="http://schemas.openxmlformats.org/officeDocument/2006/relationships/image" Target="../media/image2.png"/><Relationship Id="rId4" Type="http://schemas.openxmlformats.org/officeDocument/2006/relationships/image" Target="../media/image1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FDD61DB-FFFB-2447-94CE-08127111A0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244"/>
          <a:stretch/>
        </p:blipFill>
        <p:spPr>
          <a:xfrm>
            <a:off x="-8966" y="-14290"/>
            <a:ext cx="6866965" cy="3953051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985FDA79-E9BF-3444-89E3-36369A207EFF}"/>
              </a:ext>
            </a:extLst>
          </p:cNvPr>
          <p:cNvSpPr/>
          <p:nvPr/>
        </p:nvSpPr>
        <p:spPr>
          <a:xfrm>
            <a:off x="0" y="-6633"/>
            <a:ext cx="6858000" cy="757240"/>
          </a:xfrm>
          <a:prstGeom prst="rect">
            <a:avLst/>
          </a:prstGeom>
          <a:gradFill>
            <a:gsLst>
              <a:gs pos="0">
                <a:schemeClr val="tx1">
                  <a:alpha val="60000"/>
                </a:schemeClr>
              </a:gs>
              <a:gs pos="100000">
                <a:schemeClr val="tx1">
                  <a:alpha val="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B9BE933-510C-C940-B83F-7481A61AA54C}"/>
              </a:ext>
            </a:extLst>
          </p:cNvPr>
          <p:cNvSpPr txBox="1"/>
          <p:nvPr/>
        </p:nvSpPr>
        <p:spPr>
          <a:xfrm>
            <a:off x="3120209" y="141155"/>
            <a:ext cx="60144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Euphemia" panose="020F0502020204030204" pitchFamily="34" charset="0"/>
                <a:cs typeface="Euphemia" panose="020F0502020204030204" pitchFamily="34" charset="0"/>
              </a:rPr>
              <a:t>Products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A48BF2-E9EF-234F-832E-A265DC74C4EC}"/>
              </a:ext>
            </a:extLst>
          </p:cNvPr>
          <p:cNvSpPr txBox="1"/>
          <p:nvPr/>
        </p:nvSpPr>
        <p:spPr>
          <a:xfrm>
            <a:off x="3911541" y="141155"/>
            <a:ext cx="57099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Euphemia" panose="020F0502020204030204" pitchFamily="34" charset="0"/>
                <a:cs typeface="Euphemia" panose="020F0502020204030204" pitchFamily="34" charset="0"/>
              </a:rPr>
              <a:t>Services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17B2760-B8BA-254E-86BB-D72A4210C189}"/>
              </a:ext>
            </a:extLst>
          </p:cNvPr>
          <p:cNvSpPr txBox="1"/>
          <p:nvPr/>
        </p:nvSpPr>
        <p:spPr>
          <a:xfrm>
            <a:off x="4672416" y="141155"/>
            <a:ext cx="46358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Euphemia" panose="020F0502020204030204" pitchFamily="34" charset="0"/>
                <a:cs typeface="Euphemia" panose="020F0502020204030204" pitchFamily="34" charset="0"/>
              </a:rPr>
              <a:t>About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91A1776-BF75-DE48-947E-58969F10B1D3}"/>
              </a:ext>
            </a:extLst>
          </p:cNvPr>
          <p:cNvSpPr txBox="1"/>
          <p:nvPr/>
        </p:nvSpPr>
        <p:spPr>
          <a:xfrm>
            <a:off x="5325889" y="141155"/>
            <a:ext cx="54373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Euphemia" panose="020F0502020204030204" pitchFamily="34" charset="0"/>
                <a:cs typeface="Euphemia" panose="020F0502020204030204" pitchFamily="34" charset="0"/>
              </a:rPr>
              <a:t>Join us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440E365-80C7-5344-9C2E-611C07935590}"/>
              </a:ext>
            </a:extLst>
          </p:cNvPr>
          <p:cNvSpPr txBox="1"/>
          <p:nvPr/>
        </p:nvSpPr>
        <p:spPr>
          <a:xfrm>
            <a:off x="3088115" y="1197379"/>
            <a:ext cx="296747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haroni" panose="020F0502020204030204" pitchFamily="34" charset="0"/>
                <a:cs typeface="Aharoni" panose="020F0502020204030204" pitchFamily="34" charset="0"/>
              </a:rPr>
              <a:t>Don’t have a nice day</a:t>
            </a:r>
            <a:r>
              <a:rPr lang="en-US" altLang="zh-CN" sz="20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haroni" panose="020F0502020204030204" pitchFamily="34" charset="0"/>
                <a:cs typeface="Aharoni" panose="020F0502020204030204" pitchFamily="34" charset="0"/>
              </a:rPr>
              <a:t>,</a:t>
            </a:r>
            <a:endParaRPr lang="en-US" sz="20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haroni" panose="020F0502020204030204" pitchFamily="34" charset="0"/>
              <a:cs typeface="Aharoni" panose="020F0502020204030204" pitchFamily="34" charset="0"/>
            </a:endParaRPr>
          </a:p>
          <a:p>
            <a:pPr algn="ctr"/>
            <a:r>
              <a:rPr lang="en-US" sz="4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haroni" panose="020F0502020204030204" pitchFamily="34" charset="0"/>
                <a:cs typeface="Aharoni" panose="020F0502020204030204" pitchFamily="34" charset="0"/>
              </a:rPr>
              <a:t>Grab One!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ED408F-480E-BE4A-A9E8-0BB3B0A59AB8}"/>
              </a:ext>
            </a:extLst>
          </p:cNvPr>
          <p:cNvSpPr txBox="1"/>
          <p:nvPr/>
        </p:nvSpPr>
        <p:spPr>
          <a:xfrm>
            <a:off x="699381" y="110377"/>
            <a:ext cx="11994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Gill Sans Ultra Bold" panose="020B0A02020104020203" pitchFamily="34" charset="77"/>
                <a:ea typeface="Brush Script MT" panose="03060802040406070304" pitchFamily="66" charset="-122"/>
                <a:cs typeface="Brush Script MT" panose="03060802040406070304" pitchFamily="66" charset="-122"/>
              </a:rPr>
              <a:t>IWD</a:t>
            </a:r>
            <a:r>
              <a:rPr lang="en-CA" sz="1200" dirty="0">
                <a:solidFill>
                  <a:schemeClr val="bg1"/>
                </a:solidFill>
                <a:latin typeface="Gill Sans Ultra Bold" panose="020B0A02020104020203" pitchFamily="34" charset="77"/>
                <a:ea typeface="Brush Script MT" panose="03060802040406070304" pitchFamily="66" charset="-122"/>
                <a:cs typeface="Brush Script MT" panose="03060802040406070304" pitchFamily="66" charset="-122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Gill Sans Ultra Bold" panose="020B0A02020104020203" pitchFamily="34" charset="77"/>
                <a:ea typeface="Brush Script MT" panose="03060802040406070304" pitchFamily="66" charset="-122"/>
                <a:cs typeface="Brush Script MT" panose="03060802040406070304" pitchFamily="66" charset="-122"/>
              </a:rPr>
              <a:t>Café</a:t>
            </a:r>
            <a:r>
              <a:rPr lang="en-CA" sz="1200" baseline="30000" dirty="0">
                <a:solidFill>
                  <a:schemeClr val="bg1"/>
                </a:solidFill>
                <a:latin typeface="Gill Sans Ultra Bold" panose="020B0A02020104020203" pitchFamily="34" charset="77"/>
                <a:ea typeface="Brush Script MT" panose="03060802040406070304" pitchFamily="66" charset="-122"/>
                <a:cs typeface="Brush Script MT" panose="03060802040406070304" pitchFamily="66" charset="-122"/>
              </a:rPr>
              <a:t> ®</a:t>
            </a:r>
            <a:r>
              <a:rPr lang="en-US" sz="1200" baseline="30000" dirty="0">
                <a:solidFill>
                  <a:schemeClr val="bg1"/>
                </a:solidFill>
                <a:latin typeface="Gill Sans Ultra Bold" panose="020B0A02020104020203" pitchFamily="34" charset="77"/>
                <a:ea typeface="Brush Script MT" panose="03060802040406070304" pitchFamily="66" charset="-122"/>
                <a:cs typeface="Brush Script MT" panose="03060802040406070304" pitchFamily="66" charset="-122"/>
              </a:rPr>
              <a:t> </a:t>
            </a:r>
            <a:endParaRPr lang="en-US" sz="1200" dirty="0">
              <a:solidFill>
                <a:schemeClr val="bg1"/>
              </a:solidFill>
              <a:latin typeface="Gill Sans Ultra Bold" panose="020B0A02020104020203" pitchFamily="34" charset="77"/>
              <a:ea typeface="Brush Script MT" panose="03060802040406070304" pitchFamily="66" charset="-122"/>
              <a:cs typeface="Brush Script MT" panose="03060802040406070304" pitchFamily="66" charset="-122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950AFF-375E-EA44-A7D6-184120227340}"/>
              </a:ext>
            </a:extLst>
          </p:cNvPr>
          <p:cNvSpPr txBox="1"/>
          <p:nvPr/>
        </p:nvSpPr>
        <p:spPr>
          <a:xfrm>
            <a:off x="3607725" y="2481750"/>
            <a:ext cx="18085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See our </a:t>
            </a:r>
            <a:r>
              <a:rPr lang="en-US" sz="12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X’mas</a:t>
            </a:r>
            <a:r>
              <a:rPr lang="en-US" sz="12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Special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C19C443F-A537-2440-B55E-C05439EBC3A2}"/>
              </a:ext>
            </a:extLst>
          </p:cNvPr>
          <p:cNvSpPr/>
          <p:nvPr/>
        </p:nvSpPr>
        <p:spPr>
          <a:xfrm>
            <a:off x="3395135" y="2449917"/>
            <a:ext cx="2233688" cy="340664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14E90F4-0FFF-8A44-8B84-8A4DB1C915DE}"/>
              </a:ext>
            </a:extLst>
          </p:cNvPr>
          <p:cNvSpPr txBox="1"/>
          <p:nvPr/>
        </p:nvSpPr>
        <p:spPr>
          <a:xfrm>
            <a:off x="675099" y="4247843"/>
            <a:ext cx="3626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All</a:t>
            </a:r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lang="en-US" sz="105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F3B7379-DFC2-4D46-982E-3C683A3C2907}"/>
              </a:ext>
            </a:extLst>
          </p:cNvPr>
          <p:cNvSpPr txBox="1"/>
          <p:nvPr/>
        </p:nvSpPr>
        <p:spPr>
          <a:xfrm>
            <a:off x="5012549" y="3985880"/>
            <a:ext cx="142859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Nov.30,2021</a:t>
            </a:r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12:45:23</a:t>
            </a:r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lang="en-US" sz="105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3" name="Content Placeholder 4" descr="Shape, rectangle&#10;&#10;Description automatically generated">
            <a:extLst>
              <a:ext uri="{FF2B5EF4-FFF2-40B4-BE49-F238E27FC236}">
                <a16:creationId xmlns:a16="http://schemas.microsoft.com/office/drawing/2014/main" id="{78B59FEF-6AF7-734B-9026-4BE0D5DAB121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</a:blip>
          <a:stretch>
            <a:fillRect/>
          </a:stretch>
        </p:blipFill>
        <p:spPr>
          <a:xfrm>
            <a:off x="6059515" y="150158"/>
            <a:ext cx="252000" cy="216515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F4AE7B90-0DA9-284F-9FCF-F7E5FBE8C167}"/>
              </a:ext>
            </a:extLst>
          </p:cNvPr>
          <p:cNvSpPr txBox="1"/>
          <p:nvPr/>
        </p:nvSpPr>
        <p:spPr>
          <a:xfrm>
            <a:off x="8341360" y="31496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91FFAD62-F74E-5145-B5B6-91EC230BB194}"/>
              </a:ext>
            </a:extLst>
          </p:cNvPr>
          <p:cNvSpPr/>
          <p:nvPr/>
        </p:nvSpPr>
        <p:spPr>
          <a:xfrm>
            <a:off x="556244" y="4251699"/>
            <a:ext cx="579111" cy="232937"/>
          </a:xfrm>
          <a:prstGeom prst="round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7" name="Picture 26" descr="A picture containing indoor&#10;&#10;Description automatically generated">
            <a:extLst>
              <a:ext uri="{FF2B5EF4-FFF2-40B4-BE49-F238E27FC236}">
                <a16:creationId xmlns:a16="http://schemas.microsoft.com/office/drawing/2014/main" id="{CA95D059-C16F-4149-945B-CF8AF728578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695" b="18027"/>
          <a:stretch/>
        </p:blipFill>
        <p:spPr>
          <a:xfrm>
            <a:off x="557022" y="4658229"/>
            <a:ext cx="1800000" cy="891322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57C0AAD3-B6A9-0E4E-8EC7-81F9D60E8E29}"/>
              </a:ext>
            </a:extLst>
          </p:cNvPr>
          <p:cNvSpPr/>
          <p:nvPr/>
        </p:nvSpPr>
        <p:spPr>
          <a:xfrm>
            <a:off x="1731993" y="4746149"/>
            <a:ext cx="622091" cy="170154"/>
          </a:xfrm>
          <a:prstGeom prst="rect">
            <a:avLst/>
          </a:prstGeom>
          <a:solidFill>
            <a:schemeClr val="accent2">
              <a:lumMod val="75000"/>
            </a:schemeClr>
          </a:solidFill>
          <a:ln w="31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600" b="1" dirty="0" err="1"/>
              <a:t>X’mas</a:t>
            </a:r>
            <a:r>
              <a:rPr lang="zh-CN" altLang="en-US" sz="600" b="1" dirty="0"/>
              <a:t> </a:t>
            </a:r>
            <a:r>
              <a:rPr lang="en-US" altLang="zh-CN" sz="600" b="1" dirty="0"/>
              <a:t>Special</a:t>
            </a:r>
            <a:endParaRPr lang="en-US" sz="600" b="1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D3B3CE5-ECAD-A741-A78F-DC13A2962C40}"/>
              </a:ext>
            </a:extLst>
          </p:cNvPr>
          <p:cNvSpPr txBox="1"/>
          <p:nvPr/>
        </p:nvSpPr>
        <p:spPr>
          <a:xfrm>
            <a:off x="458309" y="5580805"/>
            <a:ext cx="12363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Hot Chocolate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8600423-3943-B342-9427-E47E3C726EBD}"/>
              </a:ext>
            </a:extLst>
          </p:cNvPr>
          <p:cNvSpPr txBox="1"/>
          <p:nvPr/>
        </p:nvSpPr>
        <p:spPr>
          <a:xfrm>
            <a:off x="1849754" y="5596194"/>
            <a:ext cx="5469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b="1" dirty="0">
                <a:solidFill>
                  <a:schemeClr val="accent2">
                    <a:lumMod val="75000"/>
                  </a:schemeClr>
                </a:solidFill>
              </a:rPr>
              <a:t>☆</a:t>
            </a:r>
            <a:r>
              <a:rPr lang="zh-CN" altLang="en-US" sz="12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sz="1200" b="1" dirty="0">
                <a:solidFill>
                  <a:schemeClr val="accent2">
                    <a:lumMod val="75000"/>
                  </a:schemeClr>
                </a:solidFill>
              </a:rPr>
              <a:t>4.8</a:t>
            </a:r>
            <a:endParaRPr lang="en-US" sz="12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ADCBB8B-D6F4-4044-8AF2-580059EB259F}"/>
              </a:ext>
            </a:extLst>
          </p:cNvPr>
          <p:cNvSpPr txBox="1"/>
          <p:nvPr/>
        </p:nvSpPr>
        <p:spPr>
          <a:xfrm>
            <a:off x="465683" y="5829026"/>
            <a:ext cx="50847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/>
              <a:t>$</a:t>
            </a:r>
            <a:r>
              <a:rPr lang="zh-CN" altLang="en-US" sz="1000" dirty="0"/>
              <a:t> </a:t>
            </a:r>
            <a:r>
              <a:rPr lang="en-US" altLang="zh-CN" sz="1000" dirty="0"/>
              <a:t>6.99</a:t>
            </a:r>
            <a:endParaRPr lang="en-US" sz="10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2784630-4413-D746-9BA9-23A10E0AFA29}"/>
              </a:ext>
            </a:extLst>
          </p:cNvPr>
          <p:cNvSpPr txBox="1"/>
          <p:nvPr/>
        </p:nvSpPr>
        <p:spPr>
          <a:xfrm>
            <a:off x="465683" y="6030813"/>
            <a:ext cx="19014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>
                    <a:lumMod val="50000"/>
                  </a:schemeClr>
                </a:solidFill>
              </a:rPr>
              <a:t>This is Description of hot </a:t>
            </a:r>
            <a:r>
              <a:rPr lang="en-US" sz="1000" dirty="0" err="1">
                <a:solidFill>
                  <a:schemeClr val="bg1">
                    <a:lumMod val="50000"/>
                  </a:schemeClr>
                </a:solidFill>
              </a:rPr>
              <a:t>choco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</a:rPr>
              <a:t>. Description of hot chocolate.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EF88ED3-80C0-B54F-9C47-C3C5C9593A3B}"/>
              </a:ext>
            </a:extLst>
          </p:cNvPr>
          <p:cNvSpPr txBox="1"/>
          <p:nvPr/>
        </p:nvSpPr>
        <p:spPr>
          <a:xfrm>
            <a:off x="471416" y="6617744"/>
            <a:ext cx="3722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Qty</a:t>
            </a: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4AB119A7-C230-5040-968C-286E4044B20A}"/>
              </a:ext>
            </a:extLst>
          </p:cNvPr>
          <p:cNvSpPr/>
          <p:nvPr/>
        </p:nvSpPr>
        <p:spPr>
          <a:xfrm>
            <a:off x="818548" y="6679299"/>
            <a:ext cx="361627" cy="123111"/>
          </a:xfrm>
          <a:prstGeom prst="round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17189794-B948-C64F-A257-C21081ECCBA7}"/>
              </a:ext>
            </a:extLst>
          </p:cNvPr>
          <p:cNvSpPr/>
          <p:nvPr/>
        </p:nvSpPr>
        <p:spPr>
          <a:xfrm>
            <a:off x="549421" y="6935036"/>
            <a:ext cx="1804663" cy="29870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34AF41E-CBF4-8F4A-A214-17133D3BC46A}"/>
              </a:ext>
            </a:extLst>
          </p:cNvPr>
          <p:cNvSpPr txBox="1"/>
          <p:nvPr/>
        </p:nvSpPr>
        <p:spPr>
          <a:xfrm>
            <a:off x="1002054" y="6957749"/>
            <a:ext cx="8531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b="1" dirty="0">
                <a:solidFill>
                  <a:schemeClr val="bg1"/>
                </a:solidFill>
              </a:rPr>
              <a:t>Add to Cart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71E9073-A1C1-8E4E-86CA-CAB22C579593}"/>
              </a:ext>
            </a:extLst>
          </p:cNvPr>
          <p:cNvSpPr txBox="1"/>
          <p:nvPr/>
        </p:nvSpPr>
        <p:spPr>
          <a:xfrm>
            <a:off x="472319" y="6382535"/>
            <a:ext cx="81304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chemeClr val="accent2">
                    <a:lumMod val="75000"/>
                  </a:schemeClr>
                </a:solidFill>
              </a:rPr>
              <a:t>Show Details </a:t>
            </a:r>
          </a:p>
        </p:txBody>
      </p:sp>
      <p:pic>
        <p:nvPicPr>
          <p:cNvPr id="48" name="Picture 47" descr="A picture containing indoor&#10;&#10;Description automatically generated">
            <a:extLst>
              <a:ext uri="{FF2B5EF4-FFF2-40B4-BE49-F238E27FC236}">
                <a16:creationId xmlns:a16="http://schemas.microsoft.com/office/drawing/2014/main" id="{2470F687-D1A5-CA43-812E-34CC107973E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695" b="18027"/>
          <a:stretch/>
        </p:blipFill>
        <p:spPr>
          <a:xfrm>
            <a:off x="2533827" y="4658229"/>
            <a:ext cx="1800000" cy="891322"/>
          </a:xfrm>
          <a:prstGeom prst="rect">
            <a:avLst/>
          </a:prstGeom>
        </p:spPr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id="{E6F4F1B4-0F9D-7142-83EA-30716C8C40A7}"/>
              </a:ext>
            </a:extLst>
          </p:cNvPr>
          <p:cNvSpPr/>
          <p:nvPr/>
        </p:nvSpPr>
        <p:spPr>
          <a:xfrm>
            <a:off x="3708798" y="4746149"/>
            <a:ext cx="622091" cy="170154"/>
          </a:xfrm>
          <a:prstGeom prst="rect">
            <a:avLst/>
          </a:prstGeom>
          <a:solidFill>
            <a:schemeClr val="accent2">
              <a:lumMod val="75000"/>
            </a:schemeClr>
          </a:solidFill>
          <a:ln w="31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600" b="1" dirty="0" err="1"/>
              <a:t>X’mas</a:t>
            </a:r>
            <a:r>
              <a:rPr lang="zh-CN" altLang="en-US" sz="600" b="1" dirty="0"/>
              <a:t> </a:t>
            </a:r>
            <a:r>
              <a:rPr lang="en-US" altLang="zh-CN" sz="600" b="1" dirty="0"/>
              <a:t>Special</a:t>
            </a:r>
            <a:endParaRPr lang="en-US" sz="600" b="1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E20DFB8-F7FE-8640-ABC9-CFB025D2154C}"/>
              </a:ext>
            </a:extLst>
          </p:cNvPr>
          <p:cNvSpPr txBox="1"/>
          <p:nvPr/>
        </p:nvSpPr>
        <p:spPr>
          <a:xfrm>
            <a:off x="2435114" y="5580805"/>
            <a:ext cx="12363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Hot Chocolate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CC3A85A-5FFE-E54E-A6AD-083A62E444D7}"/>
              </a:ext>
            </a:extLst>
          </p:cNvPr>
          <p:cNvSpPr txBox="1"/>
          <p:nvPr/>
        </p:nvSpPr>
        <p:spPr>
          <a:xfrm>
            <a:off x="3826559" y="5596194"/>
            <a:ext cx="5469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b="1" dirty="0">
                <a:solidFill>
                  <a:schemeClr val="accent2">
                    <a:lumMod val="75000"/>
                  </a:schemeClr>
                </a:solidFill>
              </a:rPr>
              <a:t>☆</a:t>
            </a:r>
            <a:r>
              <a:rPr lang="zh-CN" altLang="en-US" sz="12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sz="1200" b="1" dirty="0">
                <a:solidFill>
                  <a:schemeClr val="accent2">
                    <a:lumMod val="75000"/>
                  </a:schemeClr>
                </a:solidFill>
              </a:rPr>
              <a:t>4.8</a:t>
            </a:r>
            <a:endParaRPr lang="en-US" sz="12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F4704B5-6BF3-B444-AF78-C203A711458D}"/>
              </a:ext>
            </a:extLst>
          </p:cNvPr>
          <p:cNvSpPr txBox="1"/>
          <p:nvPr/>
        </p:nvSpPr>
        <p:spPr>
          <a:xfrm>
            <a:off x="2442488" y="5829026"/>
            <a:ext cx="50847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/>
              <a:t>$</a:t>
            </a:r>
            <a:r>
              <a:rPr lang="zh-CN" altLang="en-US" sz="1000" dirty="0"/>
              <a:t> </a:t>
            </a:r>
            <a:r>
              <a:rPr lang="en-US" altLang="zh-CN" sz="1000" dirty="0"/>
              <a:t>6.99</a:t>
            </a:r>
            <a:endParaRPr lang="en-US" sz="1000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79CBE42-9067-1244-88F4-F6845AE3C569}"/>
              </a:ext>
            </a:extLst>
          </p:cNvPr>
          <p:cNvSpPr txBox="1"/>
          <p:nvPr/>
        </p:nvSpPr>
        <p:spPr>
          <a:xfrm>
            <a:off x="2442488" y="6030813"/>
            <a:ext cx="19014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>
                    <a:lumMod val="50000"/>
                  </a:schemeClr>
                </a:solidFill>
              </a:rPr>
              <a:t>This is Description of hot </a:t>
            </a:r>
            <a:r>
              <a:rPr lang="en-US" sz="1000" dirty="0" err="1">
                <a:solidFill>
                  <a:schemeClr val="bg1">
                    <a:lumMod val="50000"/>
                  </a:schemeClr>
                </a:solidFill>
              </a:rPr>
              <a:t>choco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</a:rPr>
              <a:t>. Description of hot chocolate.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3C3DCB6-D57E-8A43-B01E-0F6B9C89ADE3}"/>
              </a:ext>
            </a:extLst>
          </p:cNvPr>
          <p:cNvSpPr txBox="1"/>
          <p:nvPr/>
        </p:nvSpPr>
        <p:spPr>
          <a:xfrm>
            <a:off x="2448221" y="6617744"/>
            <a:ext cx="3722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Qty</a:t>
            </a:r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69757960-9600-5A4C-938B-6470AF16529D}"/>
              </a:ext>
            </a:extLst>
          </p:cNvPr>
          <p:cNvSpPr/>
          <p:nvPr/>
        </p:nvSpPr>
        <p:spPr>
          <a:xfrm>
            <a:off x="2795353" y="6679299"/>
            <a:ext cx="361627" cy="123111"/>
          </a:xfrm>
          <a:prstGeom prst="round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6A18AAF2-A5B7-614E-820F-6914A671CC95}"/>
              </a:ext>
            </a:extLst>
          </p:cNvPr>
          <p:cNvSpPr/>
          <p:nvPr/>
        </p:nvSpPr>
        <p:spPr>
          <a:xfrm>
            <a:off x="2516394" y="6935036"/>
            <a:ext cx="1817433" cy="29870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FC2CCE0-8AD5-F149-8300-5E759EE002CF}"/>
              </a:ext>
            </a:extLst>
          </p:cNvPr>
          <p:cNvSpPr txBox="1"/>
          <p:nvPr/>
        </p:nvSpPr>
        <p:spPr>
          <a:xfrm>
            <a:off x="2978859" y="6957749"/>
            <a:ext cx="8531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b="1" dirty="0">
                <a:solidFill>
                  <a:schemeClr val="bg1"/>
                </a:solidFill>
              </a:rPr>
              <a:t>Add to Cart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CAF0E0B-C2D8-1443-BDD6-5D2D048F1A73}"/>
              </a:ext>
            </a:extLst>
          </p:cNvPr>
          <p:cNvSpPr txBox="1"/>
          <p:nvPr/>
        </p:nvSpPr>
        <p:spPr>
          <a:xfrm>
            <a:off x="2455333" y="6382535"/>
            <a:ext cx="81304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chemeClr val="accent2">
                    <a:lumMod val="75000"/>
                  </a:schemeClr>
                </a:solidFill>
              </a:rPr>
              <a:t>Show Details </a:t>
            </a:r>
          </a:p>
        </p:txBody>
      </p:sp>
      <p:pic>
        <p:nvPicPr>
          <p:cNvPr id="60" name="Picture 59" descr="A picture containing indoor&#10;&#10;Description automatically generated">
            <a:extLst>
              <a:ext uri="{FF2B5EF4-FFF2-40B4-BE49-F238E27FC236}">
                <a16:creationId xmlns:a16="http://schemas.microsoft.com/office/drawing/2014/main" id="{DA482561-EA80-F94C-8D91-B7CEDB6206B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695" b="18027"/>
          <a:stretch/>
        </p:blipFill>
        <p:spPr>
          <a:xfrm>
            <a:off x="4510633" y="4658229"/>
            <a:ext cx="1800000" cy="891322"/>
          </a:xfrm>
          <a:prstGeom prst="rect">
            <a:avLst/>
          </a:prstGeom>
        </p:spPr>
      </p:pic>
      <p:sp>
        <p:nvSpPr>
          <p:cNvPr id="61" name="Rectangle 60">
            <a:extLst>
              <a:ext uri="{FF2B5EF4-FFF2-40B4-BE49-F238E27FC236}">
                <a16:creationId xmlns:a16="http://schemas.microsoft.com/office/drawing/2014/main" id="{CF5AD706-A4A2-4847-8DEB-86FF7EAF9057}"/>
              </a:ext>
            </a:extLst>
          </p:cNvPr>
          <p:cNvSpPr/>
          <p:nvPr/>
        </p:nvSpPr>
        <p:spPr>
          <a:xfrm>
            <a:off x="5685604" y="4746149"/>
            <a:ext cx="622091" cy="170154"/>
          </a:xfrm>
          <a:prstGeom prst="rect">
            <a:avLst/>
          </a:prstGeom>
          <a:solidFill>
            <a:schemeClr val="accent2">
              <a:lumMod val="75000"/>
            </a:schemeClr>
          </a:solidFill>
          <a:ln w="31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600" b="1" dirty="0" err="1"/>
              <a:t>X’mas</a:t>
            </a:r>
            <a:r>
              <a:rPr lang="zh-CN" altLang="en-US" sz="600" b="1" dirty="0"/>
              <a:t> </a:t>
            </a:r>
            <a:r>
              <a:rPr lang="en-US" altLang="zh-CN" sz="600" b="1" dirty="0"/>
              <a:t>Special</a:t>
            </a:r>
            <a:endParaRPr lang="en-US" sz="600" b="1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DB2195D-9FC6-CA4C-B027-7E505350023D}"/>
              </a:ext>
            </a:extLst>
          </p:cNvPr>
          <p:cNvSpPr txBox="1"/>
          <p:nvPr/>
        </p:nvSpPr>
        <p:spPr>
          <a:xfrm>
            <a:off x="4411920" y="5580805"/>
            <a:ext cx="12363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Hot Chocolate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9257AD87-24DE-1C46-8A4A-A4EB9690825B}"/>
              </a:ext>
            </a:extLst>
          </p:cNvPr>
          <p:cNvSpPr txBox="1"/>
          <p:nvPr/>
        </p:nvSpPr>
        <p:spPr>
          <a:xfrm>
            <a:off x="5803365" y="5596194"/>
            <a:ext cx="5469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b="1" dirty="0">
                <a:solidFill>
                  <a:schemeClr val="accent2">
                    <a:lumMod val="75000"/>
                  </a:schemeClr>
                </a:solidFill>
              </a:rPr>
              <a:t>☆</a:t>
            </a:r>
            <a:r>
              <a:rPr lang="zh-CN" altLang="en-US" sz="12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sz="1200" b="1" dirty="0">
                <a:solidFill>
                  <a:schemeClr val="accent2">
                    <a:lumMod val="75000"/>
                  </a:schemeClr>
                </a:solidFill>
              </a:rPr>
              <a:t>4.8</a:t>
            </a:r>
            <a:endParaRPr lang="en-US" sz="12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7D4978DD-9E8D-D642-9D59-E003A8637490}"/>
              </a:ext>
            </a:extLst>
          </p:cNvPr>
          <p:cNvSpPr txBox="1"/>
          <p:nvPr/>
        </p:nvSpPr>
        <p:spPr>
          <a:xfrm>
            <a:off x="4419294" y="5829026"/>
            <a:ext cx="50847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/>
              <a:t>$</a:t>
            </a:r>
            <a:r>
              <a:rPr lang="zh-CN" altLang="en-US" sz="1000" dirty="0"/>
              <a:t> </a:t>
            </a:r>
            <a:r>
              <a:rPr lang="en-US" altLang="zh-CN" sz="1000" dirty="0"/>
              <a:t>6.99</a:t>
            </a:r>
            <a:endParaRPr lang="en-US" sz="1000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9356E2C6-EA6C-4E48-A9CA-E65A9EFD0086}"/>
              </a:ext>
            </a:extLst>
          </p:cNvPr>
          <p:cNvSpPr txBox="1"/>
          <p:nvPr/>
        </p:nvSpPr>
        <p:spPr>
          <a:xfrm>
            <a:off x="4419294" y="6030813"/>
            <a:ext cx="19014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>
                    <a:lumMod val="50000"/>
                  </a:schemeClr>
                </a:solidFill>
              </a:rPr>
              <a:t>This is Description of hot </a:t>
            </a:r>
            <a:r>
              <a:rPr lang="en-US" sz="1000" dirty="0" err="1">
                <a:solidFill>
                  <a:schemeClr val="bg1">
                    <a:lumMod val="50000"/>
                  </a:schemeClr>
                </a:solidFill>
              </a:rPr>
              <a:t>choco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</a:rPr>
              <a:t>. Description of hot chocolate.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9E8647A8-242F-AF4E-8E0F-D5BBE47FA274}"/>
              </a:ext>
            </a:extLst>
          </p:cNvPr>
          <p:cNvSpPr txBox="1"/>
          <p:nvPr/>
        </p:nvSpPr>
        <p:spPr>
          <a:xfrm>
            <a:off x="4425027" y="6617744"/>
            <a:ext cx="3722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Qty</a:t>
            </a:r>
          </a:p>
        </p:txBody>
      </p:sp>
      <p:sp>
        <p:nvSpPr>
          <p:cNvPr id="67" name="Rounded Rectangle 66">
            <a:extLst>
              <a:ext uri="{FF2B5EF4-FFF2-40B4-BE49-F238E27FC236}">
                <a16:creationId xmlns:a16="http://schemas.microsoft.com/office/drawing/2014/main" id="{33C6EBB3-A77F-8A49-964B-FE1943A13AD1}"/>
              </a:ext>
            </a:extLst>
          </p:cNvPr>
          <p:cNvSpPr/>
          <p:nvPr/>
        </p:nvSpPr>
        <p:spPr>
          <a:xfrm>
            <a:off x="4772159" y="6679299"/>
            <a:ext cx="361627" cy="123111"/>
          </a:xfrm>
          <a:prstGeom prst="round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D2E7654C-C3DC-A141-862D-D95572573859}"/>
              </a:ext>
            </a:extLst>
          </p:cNvPr>
          <p:cNvSpPr/>
          <p:nvPr/>
        </p:nvSpPr>
        <p:spPr>
          <a:xfrm>
            <a:off x="4493200" y="6935036"/>
            <a:ext cx="1817433" cy="29870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7D9D0F1B-749E-9F4C-AA39-99CF33F6E648}"/>
              </a:ext>
            </a:extLst>
          </p:cNvPr>
          <p:cNvSpPr txBox="1"/>
          <p:nvPr/>
        </p:nvSpPr>
        <p:spPr>
          <a:xfrm>
            <a:off x="4955665" y="6957749"/>
            <a:ext cx="8531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b="1" dirty="0">
                <a:solidFill>
                  <a:schemeClr val="bg1"/>
                </a:solidFill>
              </a:rPr>
              <a:t>Add to Cart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4FA5CAD5-6F33-2A4C-B0A7-097ED96FA051}"/>
              </a:ext>
            </a:extLst>
          </p:cNvPr>
          <p:cNvSpPr txBox="1"/>
          <p:nvPr/>
        </p:nvSpPr>
        <p:spPr>
          <a:xfrm>
            <a:off x="4432139" y="6382535"/>
            <a:ext cx="81304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chemeClr val="accent2">
                    <a:lumMod val="75000"/>
                  </a:schemeClr>
                </a:solidFill>
              </a:rPr>
              <a:t>Show Details 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92D95F79-25B9-7048-94B4-060EF541DFD2}"/>
              </a:ext>
            </a:extLst>
          </p:cNvPr>
          <p:cNvSpPr txBox="1"/>
          <p:nvPr/>
        </p:nvSpPr>
        <p:spPr>
          <a:xfrm>
            <a:off x="5818239" y="4246908"/>
            <a:ext cx="41870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CAD</a:t>
            </a:r>
            <a:endParaRPr lang="en-US" sz="105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2" name="Rounded Rectangle 71">
            <a:extLst>
              <a:ext uri="{FF2B5EF4-FFF2-40B4-BE49-F238E27FC236}">
                <a16:creationId xmlns:a16="http://schemas.microsoft.com/office/drawing/2014/main" id="{41272170-41DF-2B4F-A938-A4689281D6C0}"/>
              </a:ext>
            </a:extLst>
          </p:cNvPr>
          <p:cNvSpPr/>
          <p:nvPr/>
        </p:nvSpPr>
        <p:spPr>
          <a:xfrm>
            <a:off x="5727436" y="4250764"/>
            <a:ext cx="579111" cy="232937"/>
          </a:xfrm>
          <a:prstGeom prst="round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C55D0C1D-B702-124C-BCD9-913B0A03C0E1}"/>
              </a:ext>
            </a:extLst>
          </p:cNvPr>
          <p:cNvGrpSpPr/>
          <p:nvPr/>
        </p:nvGrpSpPr>
        <p:grpSpPr>
          <a:xfrm>
            <a:off x="463225" y="7514507"/>
            <a:ext cx="5892001" cy="2575513"/>
            <a:chOff x="458309" y="4658229"/>
            <a:chExt cx="5892001" cy="2575513"/>
          </a:xfrm>
        </p:grpSpPr>
        <p:pic>
          <p:nvPicPr>
            <p:cNvPr id="73" name="Picture 72" descr="A picture containing indoor&#10;&#10;Description automatically generated">
              <a:extLst>
                <a:ext uri="{FF2B5EF4-FFF2-40B4-BE49-F238E27FC236}">
                  <a16:creationId xmlns:a16="http://schemas.microsoft.com/office/drawing/2014/main" id="{1BE79CF2-FE2D-2E4D-8174-8373063EF5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7695" b="18027"/>
            <a:stretch/>
          </p:blipFill>
          <p:spPr>
            <a:xfrm>
              <a:off x="557022" y="4658229"/>
              <a:ext cx="1800000" cy="891322"/>
            </a:xfrm>
            <a:prstGeom prst="rect">
              <a:avLst/>
            </a:prstGeom>
          </p:spPr>
        </p:pic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59604DEF-0F2A-244F-B19D-16420BBB0CF8}"/>
                </a:ext>
              </a:extLst>
            </p:cNvPr>
            <p:cNvSpPr/>
            <p:nvPr/>
          </p:nvSpPr>
          <p:spPr>
            <a:xfrm>
              <a:off x="1731993" y="4746149"/>
              <a:ext cx="622091" cy="17015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600" b="1" dirty="0" err="1"/>
                <a:t>X’mas</a:t>
              </a:r>
              <a:r>
                <a:rPr lang="zh-CN" altLang="en-US" sz="600" b="1" dirty="0"/>
                <a:t> </a:t>
              </a:r>
              <a:r>
                <a:rPr lang="en-US" altLang="zh-CN" sz="600" b="1" dirty="0"/>
                <a:t>Special</a:t>
              </a:r>
              <a:endParaRPr lang="en-US" sz="600" b="1" dirty="0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843A6310-9E91-A841-B756-B62C3975E602}"/>
                </a:ext>
              </a:extLst>
            </p:cNvPr>
            <p:cNvSpPr txBox="1"/>
            <p:nvPr/>
          </p:nvSpPr>
          <p:spPr>
            <a:xfrm>
              <a:off x="458309" y="5580805"/>
              <a:ext cx="123630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/>
                <a:t>Hot Chocolate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2B631A0A-20B7-8947-89CD-03F02C706108}"/>
                </a:ext>
              </a:extLst>
            </p:cNvPr>
            <p:cNvSpPr txBox="1"/>
            <p:nvPr/>
          </p:nvSpPr>
          <p:spPr>
            <a:xfrm>
              <a:off x="1849754" y="5596194"/>
              <a:ext cx="5469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200" b="1" dirty="0">
                  <a:solidFill>
                    <a:schemeClr val="accent2">
                      <a:lumMod val="75000"/>
                    </a:schemeClr>
                  </a:solidFill>
                </a:rPr>
                <a:t>☆</a:t>
              </a:r>
              <a:r>
                <a:rPr lang="zh-CN" altLang="en-US" sz="1200" b="1" dirty="0">
                  <a:solidFill>
                    <a:schemeClr val="accent2">
                      <a:lumMod val="75000"/>
                    </a:schemeClr>
                  </a:solidFill>
                </a:rPr>
                <a:t> </a:t>
              </a:r>
              <a:r>
                <a:rPr lang="en-US" altLang="zh-CN" sz="1200" b="1" dirty="0">
                  <a:solidFill>
                    <a:schemeClr val="accent2">
                      <a:lumMod val="75000"/>
                    </a:schemeClr>
                  </a:solidFill>
                </a:rPr>
                <a:t>4.8</a:t>
              </a:r>
              <a:endParaRPr lang="en-US" sz="1200" b="1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4E7847AB-5E46-E44C-AB0A-7AF7754E351F}"/>
                </a:ext>
              </a:extLst>
            </p:cNvPr>
            <p:cNvSpPr txBox="1"/>
            <p:nvPr/>
          </p:nvSpPr>
          <p:spPr>
            <a:xfrm>
              <a:off x="465683" y="5829026"/>
              <a:ext cx="50847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00" dirty="0"/>
                <a:t>$</a:t>
              </a:r>
              <a:r>
                <a:rPr lang="zh-CN" altLang="en-US" sz="1000" dirty="0"/>
                <a:t> </a:t>
              </a:r>
              <a:r>
                <a:rPr lang="en-US" altLang="zh-CN" sz="1000" dirty="0"/>
                <a:t>6.99</a:t>
              </a:r>
              <a:endParaRPr lang="en-US" sz="1000" dirty="0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DB76A7FC-F172-2E46-BF45-B068C9B5DB26}"/>
                </a:ext>
              </a:extLst>
            </p:cNvPr>
            <p:cNvSpPr txBox="1"/>
            <p:nvPr/>
          </p:nvSpPr>
          <p:spPr>
            <a:xfrm>
              <a:off x="465683" y="6030813"/>
              <a:ext cx="190149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schemeClr val="bg1">
                      <a:lumMod val="50000"/>
                    </a:schemeClr>
                  </a:solidFill>
                </a:rPr>
                <a:t>This is Description of hot </a:t>
              </a:r>
              <a:r>
                <a:rPr lang="en-US" sz="1000" dirty="0" err="1">
                  <a:solidFill>
                    <a:schemeClr val="bg1">
                      <a:lumMod val="50000"/>
                    </a:schemeClr>
                  </a:solidFill>
                </a:rPr>
                <a:t>choco</a:t>
              </a:r>
              <a:r>
                <a:rPr lang="en-US" sz="1000" dirty="0">
                  <a:solidFill>
                    <a:schemeClr val="bg1">
                      <a:lumMod val="50000"/>
                    </a:schemeClr>
                  </a:solidFill>
                </a:rPr>
                <a:t>. Description of hot chocolate.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6EC2CC62-12EA-EE43-BA7A-288C9F1092A7}"/>
                </a:ext>
              </a:extLst>
            </p:cNvPr>
            <p:cNvSpPr txBox="1"/>
            <p:nvPr/>
          </p:nvSpPr>
          <p:spPr>
            <a:xfrm>
              <a:off x="471416" y="6617744"/>
              <a:ext cx="37221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Qty</a:t>
              </a:r>
            </a:p>
          </p:txBody>
        </p:sp>
        <p:sp>
          <p:nvSpPr>
            <p:cNvPr id="80" name="Rounded Rectangle 79">
              <a:extLst>
                <a:ext uri="{FF2B5EF4-FFF2-40B4-BE49-F238E27FC236}">
                  <a16:creationId xmlns:a16="http://schemas.microsoft.com/office/drawing/2014/main" id="{B106D00D-D700-4A48-8E16-5B788D45FA7F}"/>
                </a:ext>
              </a:extLst>
            </p:cNvPr>
            <p:cNvSpPr/>
            <p:nvPr/>
          </p:nvSpPr>
          <p:spPr>
            <a:xfrm>
              <a:off x="818548" y="6679299"/>
              <a:ext cx="361627" cy="123111"/>
            </a:xfrm>
            <a:prstGeom prst="round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0F36A42D-FA02-5845-B4D6-F7EC97E3AD9E}"/>
                </a:ext>
              </a:extLst>
            </p:cNvPr>
            <p:cNvSpPr/>
            <p:nvPr/>
          </p:nvSpPr>
          <p:spPr>
            <a:xfrm>
              <a:off x="549421" y="6935036"/>
              <a:ext cx="1804663" cy="298706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BE1F1009-C4DD-9747-8A09-CCFC0CE5E088}"/>
                </a:ext>
              </a:extLst>
            </p:cNvPr>
            <p:cNvSpPr txBox="1"/>
            <p:nvPr/>
          </p:nvSpPr>
          <p:spPr>
            <a:xfrm>
              <a:off x="1002054" y="6957749"/>
              <a:ext cx="85311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b="1" dirty="0">
                  <a:solidFill>
                    <a:schemeClr val="bg1"/>
                  </a:solidFill>
                </a:rPr>
                <a:t>Add to Cart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7FFB439D-1977-3F49-8D41-F69CC711C7E1}"/>
                </a:ext>
              </a:extLst>
            </p:cNvPr>
            <p:cNvSpPr txBox="1"/>
            <p:nvPr/>
          </p:nvSpPr>
          <p:spPr>
            <a:xfrm>
              <a:off x="472319" y="6382535"/>
              <a:ext cx="813043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solidFill>
                    <a:schemeClr val="accent2">
                      <a:lumMod val="75000"/>
                    </a:schemeClr>
                  </a:solidFill>
                </a:rPr>
                <a:t>Show Details </a:t>
              </a:r>
            </a:p>
          </p:txBody>
        </p:sp>
        <p:pic>
          <p:nvPicPr>
            <p:cNvPr id="84" name="Picture 83" descr="A picture containing indoor&#10;&#10;Description automatically generated">
              <a:extLst>
                <a:ext uri="{FF2B5EF4-FFF2-40B4-BE49-F238E27FC236}">
                  <a16:creationId xmlns:a16="http://schemas.microsoft.com/office/drawing/2014/main" id="{714F6B45-3D06-D345-B370-444306DC3A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7695" b="18027"/>
            <a:stretch/>
          </p:blipFill>
          <p:spPr>
            <a:xfrm>
              <a:off x="2533827" y="4658229"/>
              <a:ext cx="1800000" cy="891322"/>
            </a:xfrm>
            <a:prstGeom prst="rect">
              <a:avLst/>
            </a:prstGeom>
          </p:spPr>
        </p:pic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E307C3E5-7C57-0A46-A0D3-A5D359FA0413}"/>
                </a:ext>
              </a:extLst>
            </p:cNvPr>
            <p:cNvSpPr/>
            <p:nvPr/>
          </p:nvSpPr>
          <p:spPr>
            <a:xfrm>
              <a:off x="3708798" y="4746149"/>
              <a:ext cx="622091" cy="17015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600" b="1" dirty="0" err="1"/>
                <a:t>X’mas</a:t>
              </a:r>
              <a:r>
                <a:rPr lang="zh-CN" altLang="en-US" sz="600" b="1" dirty="0"/>
                <a:t> </a:t>
              </a:r>
              <a:r>
                <a:rPr lang="en-US" altLang="zh-CN" sz="600" b="1" dirty="0"/>
                <a:t>Special</a:t>
              </a:r>
              <a:endParaRPr lang="en-US" sz="600" b="1" dirty="0"/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A5523541-C28A-2241-AE11-FF0A14E5DE05}"/>
                </a:ext>
              </a:extLst>
            </p:cNvPr>
            <p:cNvSpPr txBox="1"/>
            <p:nvPr/>
          </p:nvSpPr>
          <p:spPr>
            <a:xfrm>
              <a:off x="2435114" y="5580805"/>
              <a:ext cx="123630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/>
                <a:t>Hot Chocolate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CBA6510C-F891-0546-887F-CC7CAF261F3D}"/>
                </a:ext>
              </a:extLst>
            </p:cNvPr>
            <p:cNvSpPr txBox="1"/>
            <p:nvPr/>
          </p:nvSpPr>
          <p:spPr>
            <a:xfrm>
              <a:off x="3826559" y="5596194"/>
              <a:ext cx="5469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200" b="1" dirty="0">
                  <a:solidFill>
                    <a:schemeClr val="accent2">
                      <a:lumMod val="75000"/>
                    </a:schemeClr>
                  </a:solidFill>
                </a:rPr>
                <a:t>☆</a:t>
              </a:r>
              <a:r>
                <a:rPr lang="zh-CN" altLang="en-US" sz="1200" b="1" dirty="0">
                  <a:solidFill>
                    <a:schemeClr val="accent2">
                      <a:lumMod val="75000"/>
                    </a:schemeClr>
                  </a:solidFill>
                </a:rPr>
                <a:t> </a:t>
              </a:r>
              <a:r>
                <a:rPr lang="en-US" altLang="zh-CN" sz="1200" b="1" dirty="0">
                  <a:solidFill>
                    <a:schemeClr val="accent2">
                      <a:lumMod val="75000"/>
                    </a:schemeClr>
                  </a:solidFill>
                </a:rPr>
                <a:t>4.8</a:t>
              </a:r>
              <a:endParaRPr lang="en-US" sz="1200" b="1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F465247B-4567-3548-95AB-7E1DC5DD0981}"/>
                </a:ext>
              </a:extLst>
            </p:cNvPr>
            <p:cNvSpPr txBox="1"/>
            <p:nvPr/>
          </p:nvSpPr>
          <p:spPr>
            <a:xfrm>
              <a:off x="2442488" y="5829026"/>
              <a:ext cx="50847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00" dirty="0"/>
                <a:t>$</a:t>
              </a:r>
              <a:r>
                <a:rPr lang="zh-CN" altLang="en-US" sz="1000" dirty="0"/>
                <a:t> </a:t>
              </a:r>
              <a:r>
                <a:rPr lang="en-US" altLang="zh-CN" sz="1000" dirty="0"/>
                <a:t>6.99</a:t>
              </a:r>
              <a:endParaRPr lang="en-US" sz="1000" dirty="0"/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F446F479-B04D-DD40-8618-00C2EE1DBCA1}"/>
                </a:ext>
              </a:extLst>
            </p:cNvPr>
            <p:cNvSpPr txBox="1"/>
            <p:nvPr/>
          </p:nvSpPr>
          <p:spPr>
            <a:xfrm>
              <a:off x="2442488" y="6030813"/>
              <a:ext cx="190149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schemeClr val="bg1">
                      <a:lumMod val="50000"/>
                    </a:schemeClr>
                  </a:solidFill>
                </a:rPr>
                <a:t>This is Description of hot </a:t>
              </a:r>
              <a:r>
                <a:rPr lang="en-US" sz="1000" dirty="0" err="1">
                  <a:solidFill>
                    <a:schemeClr val="bg1">
                      <a:lumMod val="50000"/>
                    </a:schemeClr>
                  </a:solidFill>
                </a:rPr>
                <a:t>choco</a:t>
              </a:r>
              <a:r>
                <a:rPr lang="en-US" sz="1000" dirty="0">
                  <a:solidFill>
                    <a:schemeClr val="bg1">
                      <a:lumMod val="50000"/>
                    </a:schemeClr>
                  </a:solidFill>
                </a:rPr>
                <a:t>. Description of hot chocolate.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A4B42F09-E682-814A-934F-2C9BD5528316}"/>
                </a:ext>
              </a:extLst>
            </p:cNvPr>
            <p:cNvSpPr txBox="1"/>
            <p:nvPr/>
          </p:nvSpPr>
          <p:spPr>
            <a:xfrm>
              <a:off x="2448221" y="6617744"/>
              <a:ext cx="37221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Qty</a:t>
              </a:r>
            </a:p>
          </p:txBody>
        </p:sp>
        <p:sp>
          <p:nvSpPr>
            <p:cNvPr id="91" name="Rounded Rectangle 90">
              <a:extLst>
                <a:ext uri="{FF2B5EF4-FFF2-40B4-BE49-F238E27FC236}">
                  <a16:creationId xmlns:a16="http://schemas.microsoft.com/office/drawing/2014/main" id="{8065D448-CCA8-8D41-9C51-EEA004A3883B}"/>
                </a:ext>
              </a:extLst>
            </p:cNvPr>
            <p:cNvSpPr/>
            <p:nvPr/>
          </p:nvSpPr>
          <p:spPr>
            <a:xfrm>
              <a:off x="2795353" y="6679299"/>
              <a:ext cx="361627" cy="123111"/>
            </a:xfrm>
            <a:prstGeom prst="round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56B5C1B1-4736-8D47-9B7E-E179140667A3}"/>
                </a:ext>
              </a:extLst>
            </p:cNvPr>
            <p:cNvSpPr/>
            <p:nvPr/>
          </p:nvSpPr>
          <p:spPr>
            <a:xfrm>
              <a:off x="2516394" y="6935036"/>
              <a:ext cx="1817433" cy="298706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197E8BB0-F4A3-114F-9193-7C31E55DF733}"/>
                </a:ext>
              </a:extLst>
            </p:cNvPr>
            <p:cNvSpPr txBox="1"/>
            <p:nvPr/>
          </p:nvSpPr>
          <p:spPr>
            <a:xfrm>
              <a:off x="2978859" y="6957749"/>
              <a:ext cx="85311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b="1" dirty="0">
                  <a:solidFill>
                    <a:schemeClr val="bg1"/>
                  </a:solidFill>
                </a:rPr>
                <a:t>Add to Cart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AEBAF765-E442-214D-926E-12048048D5E6}"/>
                </a:ext>
              </a:extLst>
            </p:cNvPr>
            <p:cNvSpPr txBox="1"/>
            <p:nvPr/>
          </p:nvSpPr>
          <p:spPr>
            <a:xfrm>
              <a:off x="2455333" y="6382535"/>
              <a:ext cx="813043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solidFill>
                    <a:schemeClr val="accent2">
                      <a:lumMod val="75000"/>
                    </a:schemeClr>
                  </a:solidFill>
                </a:rPr>
                <a:t>Show Details </a:t>
              </a:r>
            </a:p>
          </p:txBody>
        </p:sp>
        <p:pic>
          <p:nvPicPr>
            <p:cNvPr id="95" name="Picture 94" descr="A picture containing indoor&#10;&#10;Description automatically generated">
              <a:extLst>
                <a:ext uri="{FF2B5EF4-FFF2-40B4-BE49-F238E27FC236}">
                  <a16:creationId xmlns:a16="http://schemas.microsoft.com/office/drawing/2014/main" id="{47228A15-86C7-914A-8A42-95B9D53758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7695" b="18027"/>
            <a:stretch/>
          </p:blipFill>
          <p:spPr>
            <a:xfrm>
              <a:off x="4510633" y="4658229"/>
              <a:ext cx="1800000" cy="891322"/>
            </a:xfrm>
            <a:prstGeom prst="rect">
              <a:avLst/>
            </a:prstGeom>
          </p:spPr>
        </p:pic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57D2A19D-9FD4-2043-8D73-FE805157FCE7}"/>
                </a:ext>
              </a:extLst>
            </p:cNvPr>
            <p:cNvSpPr/>
            <p:nvPr/>
          </p:nvSpPr>
          <p:spPr>
            <a:xfrm>
              <a:off x="5685604" y="4746149"/>
              <a:ext cx="622091" cy="17015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600" b="1" dirty="0" err="1"/>
                <a:t>X’mas</a:t>
              </a:r>
              <a:r>
                <a:rPr lang="zh-CN" altLang="en-US" sz="600" b="1" dirty="0"/>
                <a:t> </a:t>
              </a:r>
              <a:r>
                <a:rPr lang="en-US" altLang="zh-CN" sz="600" b="1" dirty="0"/>
                <a:t>Special</a:t>
              </a:r>
              <a:endParaRPr lang="en-US" sz="600" b="1" dirty="0"/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F9AB0F9B-03C1-A645-AFC8-DDA5CB52AEFA}"/>
                </a:ext>
              </a:extLst>
            </p:cNvPr>
            <p:cNvSpPr txBox="1"/>
            <p:nvPr/>
          </p:nvSpPr>
          <p:spPr>
            <a:xfrm>
              <a:off x="4411920" y="5580805"/>
              <a:ext cx="123630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/>
                <a:t>Hot Chocolate</a:t>
              </a: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77F0F6BD-72AC-5F46-8CA5-3F432835F529}"/>
                </a:ext>
              </a:extLst>
            </p:cNvPr>
            <p:cNvSpPr txBox="1"/>
            <p:nvPr/>
          </p:nvSpPr>
          <p:spPr>
            <a:xfrm>
              <a:off x="5803365" y="5596194"/>
              <a:ext cx="5469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200" b="1" dirty="0">
                  <a:solidFill>
                    <a:schemeClr val="accent2">
                      <a:lumMod val="75000"/>
                    </a:schemeClr>
                  </a:solidFill>
                </a:rPr>
                <a:t>☆</a:t>
              </a:r>
              <a:r>
                <a:rPr lang="zh-CN" altLang="en-US" sz="1200" b="1" dirty="0">
                  <a:solidFill>
                    <a:schemeClr val="accent2">
                      <a:lumMod val="75000"/>
                    </a:schemeClr>
                  </a:solidFill>
                </a:rPr>
                <a:t> </a:t>
              </a:r>
              <a:r>
                <a:rPr lang="en-US" altLang="zh-CN" sz="1200" b="1" dirty="0">
                  <a:solidFill>
                    <a:schemeClr val="accent2">
                      <a:lumMod val="75000"/>
                    </a:schemeClr>
                  </a:solidFill>
                </a:rPr>
                <a:t>4.8</a:t>
              </a:r>
              <a:endParaRPr lang="en-US" sz="1200" b="1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A547EC71-13B3-4543-AF7D-AC4D07E1A207}"/>
                </a:ext>
              </a:extLst>
            </p:cNvPr>
            <p:cNvSpPr txBox="1"/>
            <p:nvPr/>
          </p:nvSpPr>
          <p:spPr>
            <a:xfrm>
              <a:off x="4419294" y="5829026"/>
              <a:ext cx="50847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00" dirty="0"/>
                <a:t>$</a:t>
              </a:r>
              <a:r>
                <a:rPr lang="zh-CN" altLang="en-US" sz="1000" dirty="0"/>
                <a:t> </a:t>
              </a:r>
              <a:r>
                <a:rPr lang="en-US" altLang="zh-CN" sz="1000" dirty="0"/>
                <a:t>6.99</a:t>
              </a:r>
              <a:endParaRPr lang="en-US" sz="1000" dirty="0"/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7826B6CF-804E-7445-937C-2DD008448FD6}"/>
                </a:ext>
              </a:extLst>
            </p:cNvPr>
            <p:cNvSpPr txBox="1"/>
            <p:nvPr/>
          </p:nvSpPr>
          <p:spPr>
            <a:xfrm>
              <a:off x="4419294" y="6030813"/>
              <a:ext cx="190149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schemeClr val="bg1">
                      <a:lumMod val="50000"/>
                    </a:schemeClr>
                  </a:solidFill>
                </a:rPr>
                <a:t>This is Description of hot </a:t>
              </a:r>
              <a:r>
                <a:rPr lang="en-US" sz="1000" dirty="0" err="1">
                  <a:solidFill>
                    <a:schemeClr val="bg1">
                      <a:lumMod val="50000"/>
                    </a:schemeClr>
                  </a:solidFill>
                </a:rPr>
                <a:t>choco</a:t>
              </a:r>
              <a:r>
                <a:rPr lang="en-US" sz="1000" dirty="0">
                  <a:solidFill>
                    <a:schemeClr val="bg1">
                      <a:lumMod val="50000"/>
                    </a:schemeClr>
                  </a:solidFill>
                </a:rPr>
                <a:t>. Description of hot chocolate.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F8400D40-D30D-A647-B0E4-662E8FF82B99}"/>
                </a:ext>
              </a:extLst>
            </p:cNvPr>
            <p:cNvSpPr txBox="1"/>
            <p:nvPr/>
          </p:nvSpPr>
          <p:spPr>
            <a:xfrm>
              <a:off x="4425027" y="6617744"/>
              <a:ext cx="37221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Qty</a:t>
              </a:r>
            </a:p>
          </p:txBody>
        </p:sp>
        <p:sp>
          <p:nvSpPr>
            <p:cNvPr id="102" name="Rounded Rectangle 101">
              <a:extLst>
                <a:ext uri="{FF2B5EF4-FFF2-40B4-BE49-F238E27FC236}">
                  <a16:creationId xmlns:a16="http://schemas.microsoft.com/office/drawing/2014/main" id="{F1F12554-3C46-3F4A-9B8D-512409F0EFAC}"/>
                </a:ext>
              </a:extLst>
            </p:cNvPr>
            <p:cNvSpPr/>
            <p:nvPr/>
          </p:nvSpPr>
          <p:spPr>
            <a:xfrm>
              <a:off x="4772159" y="6679299"/>
              <a:ext cx="361627" cy="123111"/>
            </a:xfrm>
            <a:prstGeom prst="round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C461C156-2079-6A4D-8D72-D5A20C63EE73}"/>
                </a:ext>
              </a:extLst>
            </p:cNvPr>
            <p:cNvSpPr/>
            <p:nvPr/>
          </p:nvSpPr>
          <p:spPr>
            <a:xfrm>
              <a:off x="4493200" y="6935036"/>
              <a:ext cx="1817433" cy="298706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90FB9530-EAC5-E648-8EEC-6973D3495318}"/>
                </a:ext>
              </a:extLst>
            </p:cNvPr>
            <p:cNvSpPr txBox="1"/>
            <p:nvPr/>
          </p:nvSpPr>
          <p:spPr>
            <a:xfrm>
              <a:off x="4955665" y="6957749"/>
              <a:ext cx="85311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b="1" dirty="0">
                  <a:solidFill>
                    <a:schemeClr val="bg1"/>
                  </a:solidFill>
                </a:rPr>
                <a:t>Add to Cart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F0CFDA88-B364-EE45-BDC5-F47038A13BCF}"/>
                </a:ext>
              </a:extLst>
            </p:cNvPr>
            <p:cNvSpPr txBox="1"/>
            <p:nvPr/>
          </p:nvSpPr>
          <p:spPr>
            <a:xfrm>
              <a:off x="4432139" y="6382535"/>
              <a:ext cx="813043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solidFill>
                    <a:schemeClr val="accent2">
                      <a:lumMod val="75000"/>
                    </a:schemeClr>
                  </a:solidFill>
                </a:rPr>
                <a:t>Show Details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705472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B1098D1-2D9F-1743-AC71-01E5563AC4F5}"/>
              </a:ext>
            </a:extLst>
          </p:cNvPr>
          <p:cNvSpPr txBox="1"/>
          <p:nvPr/>
        </p:nvSpPr>
        <p:spPr>
          <a:xfrm>
            <a:off x="-452994" y="609600"/>
            <a:ext cx="9749783" cy="1446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800" b="1" dirty="0">
                <a:latin typeface="Aharoni" panose="02010803020104030203" pitchFamily="2" charset="-79"/>
                <a:cs typeface="Aharoni" panose="02010803020104030203" pitchFamily="2" charset="-79"/>
              </a:rPr>
              <a:t>Customer reviews</a:t>
            </a:r>
          </a:p>
        </p:txBody>
      </p:sp>
      <p:pic>
        <p:nvPicPr>
          <p:cNvPr id="5" name="Content Placeholder 4" descr="Shape, rectangle&#10;&#10;Description automatically generated">
            <a:extLst>
              <a:ext uri="{FF2B5EF4-FFF2-40B4-BE49-F238E27FC236}">
                <a16:creationId xmlns:a16="http://schemas.microsoft.com/office/drawing/2014/main" id="{17235E1A-1E8C-7746-B960-7C4A33853C77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-3278475" y="308833"/>
            <a:ext cx="2321944" cy="1994983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073322AA-A08B-2141-B4FA-FACB34B8282D}"/>
              </a:ext>
            </a:extLst>
          </p:cNvPr>
          <p:cNvGrpSpPr/>
          <p:nvPr/>
        </p:nvGrpSpPr>
        <p:grpSpPr>
          <a:xfrm>
            <a:off x="-3114704" y="4152899"/>
            <a:ext cx="12589293" cy="2321265"/>
            <a:chOff x="-3114704" y="4152899"/>
            <a:chExt cx="12589293" cy="2321265"/>
          </a:xfrm>
        </p:grpSpPr>
        <p:pic>
          <p:nvPicPr>
            <p:cNvPr id="3" name="Picture 2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21C6F4DB-9654-094D-BC08-B4D6421EBE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-3114704" y="4152899"/>
              <a:ext cx="2321265" cy="2321265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67FD590-B1F0-E94A-ACEF-BF765C1E0260}"/>
                </a:ext>
              </a:extLst>
            </p:cNvPr>
            <p:cNvSpPr txBox="1"/>
            <p:nvPr/>
          </p:nvSpPr>
          <p:spPr>
            <a:xfrm>
              <a:off x="-275194" y="4606063"/>
              <a:ext cx="9749783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8800" b="1" dirty="0">
                  <a:latin typeface="Aharoni" panose="02010803020104030203" pitchFamily="2" charset="-79"/>
                  <a:cs typeface="Aharoni" panose="02010803020104030203" pitchFamily="2" charset="-79"/>
                </a:rPr>
                <a:t>Customer reviews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654716EE-DECE-1F40-97FC-59E56AB2F233}"/>
              </a:ext>
            </a:extLst>
          </p:cNvPr>
          <p:cNvSpPr txBox="1"/>
          <p:nvPr/>
        </p:nvSpPr>
        <p:spPr>
          <a:xfrm>
            <a:off x="-3278475" y="8447314"/>
            <a:ext cx="4639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www.onlinewebfonts.com</a:t>
            </a:r>
            <a:r>
              <a:rPr lang="en-US" dirty="0"/>
              <a:t>/icon/406665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1B7BA17-AEF8-6B47-B1BD-63206F3CD96C}"/>
              </a:ext>
            </a:extLst>
          </p:cNvPr>
          <p:cNvSpPr/>
          <p:nvPr/>
        </p:nvSpPr>
        <p:spPr>
          <a:xfrm>
            <a:off x="-1159329" y="9135502"/>
            <a:ext cx="3429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CA" dirty="0">
                <a:solidFill>
                  <a:srgbClr val="FF0000"/>
                </a:solidFill>
                <a:latin typeface="Arial" panose="020B0604020202020204" pitchFamily="34" charset="0"/>
              </a:rPr>
              <a:t>&lt;a </a:t>
            </a:r>
            <a:r>
              <a:rPr lang="en-CA" dirty="0" err="1">
                <a:solidFill>
                  <a:srgbClr val="FF0000"/>
                </a:solidFill>
                <a:latin typeface="Arial" panose="020B0604020202020204" pitchFamily="34" charset="0"/>
              </a:rPr>
              <a:t>href</a:t>
            </a:r>
            <a:r>
              <a:rPr lang="en-CA" dirty="0">
                <a:solidFill>
                  <a:srgbClr val="FF0000"/>
                </a:solidFill>
                <a:latin typeface="Arial" panose="020B0604020202020204" pitchFamily="34" charset="0"/>
              </a:rPr>
              <a:t>="http://</a:t>
            </a:r>
            <a:r>
              <a:rPr lang="en-CA" dirty="0" err="1">
                <a:solidFill>
                  <a:srgbClr val="FF0000"/>
                </a:solidFill>
                <a:latin typeface="Arial" panose="020B0604020202020204" pitchFamily="34" charset="0"/>
              </a:rPr>
              <a:t>www.onlinewebfonts.com</a:t>
            </a:r>
            <a:r>
              <a:rPr lang="en-CA" dirty="0">
                <a:solidFill>
                  <a:srgbClr val="FF0000"/>
                </a:solidFill>
                <a:latin typeface="Arial" panose="020B0604020202020204" pitchFamily="34" charset="0"/>
              </a:rPr>
              <a:t>"&gt;</a:t>
            </a:r>
            <a:r>
              <a:rPr lang="en-CA" dirty="0" err="1">
                <a:solidFill>
                  <a:srgbClr val="FF0000"/>
                </a:solidFill>
                <a:latin typeface="Arial" panose="020B0604020202020204" pitchFamily="34" charset="0"/>
              </a:rPr>
              <a:t>oNline</a:t>
            </a:r>
            <a:r>
              <a:rPr lang="en-CA" dirty="0">
                <a:solidFill>
                  <a:srgbClr val="FF0000"/>
                </a:solidFill>
                <a:latin typeface="Arial" panose="020B0604020202020204" pitchFamily="34" charset="0"/>
              </a:rPr>
              <a:t> Web Fonts&lt;/a&gt;</a:t>
            </a:r>
            <a:endParaRPr lang="en-US" dirty="0"/>
          </a:p>
        </p:txBody>
      </p:sp>
      <p:pic>
        <p:nvPicPr>
          <p:cNvPr id="16" name="Picture 15" descr="Engineering drawing&#10;&#10;Description automatically generated">
            <a:extLst>
              <a:ext uri="{FF2B5EF4-FFF2-40B4-BE49-F238E27FC236}">
                <a16:creationId xmlns:a16="http://schemas.microsoft.com/office/drawing/2014/main" id="{3749052B-26D7-CE46-B039-9AF9C5BB8895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48871" y="3848532"/>
            <a:ext cx="440098" cy="43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5403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D8BBFFE-5B71-8D4A-AF34-A206DFD06474}"/>
              </a:ext>
            </a:extLst>
          </p:cNvPr>
          <p:cNvSpPr txBox="1"/>
          <p:nvPr/>
        </p:nvSpPr>
        <p:spPr>
          <a:xfrm>
            <a:off x="-122633" y="1731980"/>
            <a:ext cx="9608721" cy="186204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1500" dirty="0">
                <a:ln w="28575">
                  <a:solidFill>
                    <a:schemeClr val="tx1"/>
                  </a:solidFill>
                </a:ln>
                <a:solidFill>
                  <a:srgbClr val="B76029"/>
                </a:solidFill>
                <a:latin typeface="Gill Sans Ultra Bold" panose="020B0A02020104020203" pitchFamily="34" charset="77"/>
                <a:ea typeface="Brush Script MT" panose="03060802040406070304" pitchFamily="66" charset="-122"/>
                <a:cs typeface="Brush Script MT" panose="03060802040406070304" pitchFamily="66" charset="-122"/>
              </a:rPr>
              <a:t>IWD</a:t>
            </a:r>
            <a:r>
              <a:rPr lang="en-CA" sz="11500" baseline="30000" dirty="0">
                <a:ln w="28575">
                  <a:noFill/>
                </a:ln>
                <a:solidFill>
                  <a:srgbClr val="404040"/>
                </a:solidFill>
                <a:latin typeface="Gill Sans Ultra Bold" panose="020B0A02020104020203" pitchFamily="34" charset="77"/>
                <a:ea typeface="Brush Script MT" panose="03060802040406070304" pitchFamily="66" charset="-122"/>
                <a:cs typeface="Brush Script MT" panose="03060802040406070304" pitchFamily="66" charset="-122"/>
              </a:rPr>
              <a:t>®</a:t>
            </a:r>
            <a:r>
              <a:rPr lang="en-CA" sz="11500" dirty="0">
                <a:ln w="28575">
                  <a:solidFill>
                    <a:schemeClr val="tx1"/>
                  </a:solidFill>
                </a:ln>
                <a:solidFill>
                  <a:srgbClr val="404040"/>
                </a:solidFill>
                <a:latin typeface="Gill Sans Ultra Bold" panose="020B0A02020104020203" pitchFamily="34" charset="77"/>
                <a:ea typeface="Brush Script MT" panose="03060802040406070304" pitchFamily="66" charset="-122"/>
                <a:cs typeface="Brush Script MT" panose="03060802040406070304" pitchFamily="66" charset="-122"/>
              </a:rPr>
              <a:t> </a:t>
            </a:r>
            <a:r>
              <a:rPr lang="en-US" sz="11500" dirty="0">
                <a:ln w="28575">
                  <a:solidFill>
                    <a:schemeClr val="tx1"/>
                  </a:solidFill>
                </a:ln>
                <a:solidFill>
                  <a:srgbClr val="B76029"/>
                </a:solidFill>
                <a:latin typeface="Gill Sans Ultra Bold" panose="020B0A02020104020203" pitchFamily="34" charset="77"/>
                <a:ea typeface="Brush Script MT" panose="03060802040406070304" pitchFamily="66" charset="-122"/>
                <a:cs typeface="Brush Script MT" panose="03060802040406070304" pitchFamily="66" charset="-122"/>
              </a:rPr>
              <a:t>C</a:t>
            </a:r>
            <a:r>
              <a:rPr lang="en-US" sz="11500" dirty="0">
                <a:ln w="28575">
                  <a:solidFill>
                    <a:schemeClr val="tx1"/>
                  </a:solidFill>
                </a:ln>
                <a:noFill/>
                <a:latin typeface="Gill Sans Ultra Bold" panose="020B0A02020104020203" pitchFamily="34" charset="77"/>
                <a:ea typeface="Brush Script MT" panose="03060802040406070304" pitchFamily="66" charset="-122"/>
                <a:cs typeface="Brush Script MT" panose="03060802040406070304" pitchFamily="66" charset="-122"/>
              </a:rPr>
              <a:t>a</a:t>
            </a:r>
            <a:r>
              <a:rPr lang="en-US" sz="11500" dirty="0">
                <a:ln w="28575">
                  <a:solidFill>
                    <a:schemeClr val="tx1"/>
                  </a:solidFill>
                </a:ln>
                <a:solidFill>
                  <a:srgbClr val="B76029"/>
                </a:solidFill>
                <a:latin typeface="Gill Sans Ultra Bold" panose="020B0A02020104020203" pitchFamily="34" charset="77"/>
                <a:ea typeface="Brush Script MT" panose="03060802040406070304" pitchFamily="66" charset="-122"/>
                <a:cs typeface="Brush Script MT" panose="03060802040406070304" pitchFamily="66" charset="-122"/>
              </a:rPr>
              <a:t>fé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40F02E-87A0-8444-B9D7-5B01F4F079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5984" y="5110349"/>
            <a:ext cx="3096768" cy="88739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E192408-80F6-F24A-AEC8-8F8F12E5E5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5984" y="4509300"/>
            <a:ext cx="3109563" cy="887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8264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FDD61DB-FFFB-2447-94CE-08127111A0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244"/>
          <a:stretch/>
        </p:blipFill>
        <p:spPr>
          <a:xfrm>
            <a:off x="-8966" y="-14290"/>
            <a:ext cx="6866965" cy="3953051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985FDA79-E9BF-3444-89E3-36369A207EFF}"/>
              </a:ext>
            </a:extLst>
          </p:cNvPr>
          <p:cNvSpPr/>
          <p:nvPr/>
        </p:nvSpPr>
        <p:spPr>
          <a:xfrm>
            <a:off x="0" y="-6633"/>
            <a:ext cx="6858000" cy="757240"/>
          </a:xfrm>
          <a:prstGeom prst="rect">
            <a:avLst/>
          </a:prstGeom>
          <a:gradFill>
            <a:gsLst>
              <a:gs pos="0">
                <a:schemeClr val="tx1">
                  <a:alpha val="60000"/>
                </a:schemeClr>
              </a:gs>
              <a:gs pos="100000">
                <a:schemeClr val="tx1">
                  <a:alpha val="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B9BE933-510C-C940-B83F-7481A61AA54C}"/>
              </a:ext>
            </a:extLst>
          </p:cNvPr>
          <p:cNvSpPr txBox="1"/>
          <p:nvPr/>
        </p:nvSpPr>
        <p:spPr>
          <a:xfrm>
            <a:off x="3120209" y="141155"/>
            <a:ext cx="60144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Euphemia" panose="020F0502020204030204" pitchFamily="34" charset="0"/>
                <a:cs typeface="Euphemia" panose="020F0502020204030204" pitchFamily="34" charset="0"/>
              </a:rPr>
              <a:t>Products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A48BF2-E9EF-234F-832E-A265DC74C4EC}"/>
              </a:ext>
            </a:extLst>
          </p:cNvPr>
          <p:cNvSpPr txBox="1"/>
          <p:nvPr/>
        </p:nvSpPr>
        <p:spPr>
          <a:xfrm>
            <a:off x="3911541" y="141155"/>
            <a:ext cx="57099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Euphemia" panose="020F0502020204030204" pitchFamily="34" charset="0"/>
                <a:cs typeface="Euphemia" panose="020F0502020204030204" pitchFamily="34" charset="0"/>
              </a:rPr>
              <a:t>Services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17B2760-B8BA-254E-86BB-D72A4210C189}"/>
              </a:ext>
            </a:extLst>
          </p:cNvPr>
          <p:cNvSpPr txBox="1"/>
          <p:nvPr/>
        </p:nvSpPr>
        <p:spPr>
          <a:xfrm>
            <a:off x="4672416" y="141155"/>
            <a:ext cx="46358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Euphemia" panose="020F0502020204030204" pitchFamily="34" charset="0"/>
                <a:cs typeface="Euphemia" panose="020F0502020204030204" pitchFamily="34" charset="0"/>
              </a:rPr>
              <a:t>About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91A1776-BF75-DE48-947E-58969F10B1D3}"/>
              </a:ext>
            </a:extLst>
          </p:cNvPr>
          <p:cNvSpPr txBox="1"/>
          <p:nvPr/>
        </p:nvSpPr>
        <p:spPr>
          <a:xfrm>
            <a:off x="5325889" y="141155"/>
            <a:ext cx="54373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Euphemia" panose="020F0502020204030204" pitchFamily="34" charset="0"/>
                <a:cs typeface="Euphemia" panose="020F0502020204030204" pitchFamily="34" charset="0"/>
              </a:rPr>
              <a:t>Join us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440E365-80C7-5344-9C2E-611C07935590}"/>
              </a:ext>
            </a:extLst>
          </p:cNvPr>
          <p:cNvSpPr txBox="1"/>
          <p:nvPr/>
        </p:nvSpPr>
        <p:spPr>
          <a:xfrm>
            <a:off x="3088115" y="1197379"/>
            <a:ext cx="296747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haroni" panose="020F0502020204030204" pitchFamily="34" charset="0"/>
                <a:cs typeface="Aharoni" panose="020F0502020204030204" pitchFamily="34" charset="0"/>
              </a:rPr>
              <a:t>Don’t have a nice day</a:t>
            </a:r>
            <a:r>
              <a:rPr lang="en-US" altLang="zh-CN" sz="20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haroni" panose="020F0502020204030204" pitchFamily="34" charset="0"/>
                <a:cs typeface="Aharoni" panose="020F0502020204030204" pitchFamily="34" charset="0"/>
              </a:rPr>
              <a:t>,</a:t>
            </a:r>
            <a:endParaRPr lang="en-US" sz="20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haroni" panose="020F0502020204030204" pitchFamily="34" charset="0"/>
              <a:cs typeface="Aharoni" panose="020F0502020204030204" pitchFamily="34" charset="0"/>
            </a:endParaRPr>
          </a:p>
          <a:p>
            <a:pPr algn="ctr"/>
            <a:r>
              <a:rPr lang="en-US" sz="4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haroni" panose="020F0502020204030204" pitchFamily="34" charset="0"/>
                <a:cs typeface="Aharoni" panose="020F0502020204030204" pitchFamily="34" charset="0"/>
              </a:rPr>
              <a:t>Grab One!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ED408F-480E-BE4A-A9E8-0BB3B0A59AB8}"/>
              </a:ext>
            </a:extLst>
          </p:cNvPr>
          <p:cNvSpPr txBox="1"/>
          <p:nvPr/>
        </p:nvSpPr>
        <p:spPr>
          <a:xfrm>
            <a:off x="699381" y="110377"/>
            <a:ext cx="11994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Gill Sans Ultra Bold" panose="020B0A02020104020203" pitchFamily="34" charset="77"/>
                <a:ea typeface="Brush Script MT" panose="03060802040406070304" pitchFamily="66" charset="-122"/>
                <a:cs typeface="Brush Script MT" panose="03060802040406070304" pitchFamily="66" charset="-122"/>
              </a:rPr>
              <a:t>IWD</a:t>
            </a:r>
            <a:r>
              <a:rPr lang="en-CA" sz="1200" dirty="0">
                <a:solidFill>
                  <a:schemeClr val="bg1"/>
                </a:solidFill>
                <a:latin typeface="Gill Sans Ultra Bold" panose="020B0A02020104020203" pitchFamily="34" charset="77"/>
                <a:ea typeface="Brush Script MT" panose="03060802040406070304" pitchFamily="66" charset="-122"/>
                <a:cs typeface="Brush Script MT" panose="03060802040406070304" pitchFamily="66" charset="-122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Gill Sans Ultra Bold" panose="020B0A02020104020203" pitchFamily="34" charset="77"/>
                <a:ea typeface="Brush Script MT" panose="03060802040406070304" pitchFamily="66" charset="-122"/>
                <a:cs typeface="Brush Script MT" panose="03060802040406070304" pitchFamily="66" charset="-122"/>
              </a:rPr>
              <a:t>Café</a:t>
            </a:r>
            <a:r>
              <a:rPr lang="en-CA" sz="1200" baseline="30000" dirty="0">
                <a:solidFill>
                  <a:schemeClr val="bg1"/>
                </a:solidFill>
                <a:latin typeface="Gill Sans Ultra Bold" panose="020B0A02020104020203" pitchFamily="34" charset="77"/>
                <a:ea typeface="Brush Script MT" panose="03060802040406070304" pitchFamily="66" charset="-122"/>
                <a:cs typeface="Brush Script MT" panose="03060802040406070304" pitchFamily="66" charset="-122"/>
              </a:rPr>
              <a:t> ®</a:t>
            </a:r>
            <a:r>
              <a:rPr lang="en-US" sz="1200" baseline="30000" dirty="0">
                <a:solidFill>
                  <a:schemeClr val="bg1"/>
                </a:solidFill>
                <a:latin typeface="Gill Sans Ultra Bold" panose="020B0A02020104020203" pitchFamily="34" charset="77"/>
                <a:ea typeface="Brush Script MT" panose="03060802040406070304" pitchFamily="66" charset="-122"/>
                <a:cs typeface="Brush Script MT" panose="03060802040406070304" pitchFamily="66" charset="-122"/>
              </a:rPr>
              <a:t> </a:t>
            </a:r>
            <a:endParaRPr lang="en-US" sz="1200" dirty="0">
              <a:solidFill>
                <a:schemeClr val="bg1"/>
              </a:solidFill>
              <a:latin typeface="Gill Sans Ultra Bold" panose="020B0A02020104020203" pitchFamily="34" charset="77"/>
              <a:ea typeface="Brush Script MT" panose="03060802040406070304" pitchFamily="66" charset="-122"/>
              <a:cs typeface="Brush Script MT" panose="03060802040406070304" pitchFamily="66" charset="-122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950AFF-375E-EA44-A7D6-184120227340}"/>
              </a:ext>
            </a:extLst>
          </p:cNvPr>
          <p:cNvSpPr txBox="1"/>
          <p:nvPr/>
        </p:nvSpPr>
        <p:spPr>
          <a:xfrm>
            <a:off x="3607725" y="2481750"/>
            <a:ext cx="18085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See our </a:t>
            </a:r>
            <a:r>
              <a:rPr lang="en-US" sz="12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X’mas</a:t>
            </a:r>
            <a:r>
              <a:rPr lang="en-US" sz="12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Special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C19C443F-A537-2440-B55E-C05439EBC3A2}"/>
              </a:ext>
            </a:extLst>
          </p:cNvPr>
          <p:cNvSpPr/>
          <p:nvPr/>
        </p:nvSpPr>
        <p:spPr>
          <a:xfrm>
            <a:off x="3395135" y="2449917"/>
            <a:ext cx="2233688" cy="340664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14E90F4-0FFF-8A44-8B84-8A4DB1C915DE}"/>
              </a:ext>
            </a:extLst>
          </p:cNvPr>
          <p:cNvSpPr txBox="1"/>
          <p:nvPr/>
        </p:nvSpPr>
        <p:spPr>
          <a:xfrm>
            <a:off x="675099" y="4247843"/>
            <a:ext cx="3626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All</a:t>
            </a:r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lang="en-US" sz="105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F3B7379-DFC2-4D46-982E-3C683A3C2907}"/>
              </a:ext>
            </a:extLst>
          </p:cNvPr>
          <p:cNvSpPr txBox="1"/>
          <p:nvPr/>
        </p:nvSpPr>
        <p:spPr>
          <a:xfrm>
            <a:off x="5012549" y="3985880"/>
            <a:ext cx="142859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Nov.30,2021</a:t>
            </a:r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12:45:23</a:t>
            </a:r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lang="en-US" sz="105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3" name="Content Placeholder 4" descr="Shape, rectangle&#10;&#10;Description automatically generated">
            <a:extLst>
              <a:ext uri="{FF2B5EF4-FFF2-40B4-BE49-F238E27FC236}">
                <a16:creationId xmlns:a16="http://schemas.microsoft.com/office/drawing/2014/main" id="{78B59FEF-6AF7-734B-9026-4BE0D5DAB121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</a:blip>
          <a:stretch>
            <a:fillRect/>
          </a:stretch>
        </p:blipFill>
        <p:spPr>
          <a:xfrm>
            <a:off x="6059515" y="150158"/>
            <a:ext cx="252000" cy="216515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F4AE7B90-0DA9-284F-9FCF-F7E5FBE8C167}"/>
              </a:ext>
            </a:extLst>
          </p:cNvPr>
          <p:cNvSpPr txBox="1"/>
          <p:nvPr/>
        </p:nvSpPr>
        <p:spPr>
          <a:xfrm>
            <a:off x="8341360" y="31496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91FFAD62-F74E-5145-B5B6-91EC230BB194}"/>
              </a:ext>
            </a:extLst>
          </p:cNvPr>
          <p:cNvSpPr/>
          <p:nvPr/>
        </p:nvSpPr>
        <p:spPr>
          <a:xfrm>
            <a:off x="556244" y="4251699"/>
            <a:ext cx="579111" cy="232937"/>
          </a:xfrm>
          <a:prstGeom prst="round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92D95F79-25B9-7048-94B4-060EF541DFD2}"/>
              </a:ext>
            </a:extLst>
          </p:cNvPr>
          <p:cNvSpPr txBox="1"/>
          <p:nvPr/>
        </p:nvSpPr>
        <p:spPr>
          <a:xfrm>
            <a:off x="5818239" y="4246908"/>
            <a:ext cx="41870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CAD</a:t>
            </a:r>
            <a:endParaRPr lang="en-US" sz="105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2" name="Rounded Rectangle 71">
            <a:extLst>
              <a:ext uri="{FF2B5EF4-FFF2-40B4-BE49-F238E27FC236}">
                <a16:creationId xmlns:a16="http://schemas.microsoft.com/office/drawing/2014/main" id="{41272170-41DF-2B4F-A938-A4689281D6C0}"/>
              </a:ext>
            </a:extLst>
          </p:cNvPr>
          <p:cNvSpPr/>
          <p:nvPr/>
        </p:nvSpPr>
        <p:spPr>
          <a:xfrm>
            <a:off x="5727436" y="4250764"/>
            <a:ext cx="579111" cy="232937"/>
          </a:xfrm>
          <a:prstGeom prst="round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EA0A33-0DFA-D045-9CF4-2F859AB17A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2105" y="4797574"/>
            <a:ext cx="1974028" cy="1870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3933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Picture 134" descr="Engineering drawing&#10;&#10;Description automatically generated">
            <a:extLst>
              <a:ext uri="{FF2B5EF4-FFF2-40B4-BE49-F238E27FC236}">
                <a16:creationId xmlns:a16="http://schemas.microsoft.com/office/drawing/2014/main" id="{0BF8D9CE-D784-974F-9DA2-29557D04BAE4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23585" y="7786087"/>
            <a:ext cx="440098" cy="4392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FDD61DB-FFFB-2447-94CE-08127111A07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244"/>
          <a:stretch/>
        </p:blipFill>
        <p:spPr>
          <a:xfrm>
            <a:off x="-8966" y="-6757990"/>
            <a:ext cx="6866965" cy="3953051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985FDA79-E9BF-3444-89E3-36369A207EFF}"/>
              </a:ext>
            </a:extLst>
          </p:cNvPr>
          <p:cNvSpPr/>
          <p:nvPr/>
        </p:nvSpPr>
        <p:spPr>
          <a:xfrm>
            <a:off x="0" y="-6750333"/>
            <a:ext cx="6858000" cy="757240"/>
          </a:xfrm>
          <a:prstGeom prst="rect">
            <a:avLst/>
          </a:prstGeom>
          <a:gradFill>
            <a:gsLst>
              <a:gs pos="0">
                <a:schemeClr val="tx1">
                  <a:alpha val="60000"/>
                </a:schemeClr>
              </a:gs>
              <a:gs pos="100000">
                <a:schemeClr val="tx1">
                  <a:alpha val="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B9BE933-510C-C940-B83F-7481A61AA54C}"/>
              </a:ext>
            </a:extLst>
          </p:cNvPr>
          <p:cNvSpPr txBox="1"/>
          <p:nvPr/>
        </p:nvSpPr>
        <p:spPr>
          <a:xfrm>
            <a:off x="3120209" y="-6602545"/>
            <a:ext cx="60144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Euphemia" panose="020F0502020204030204" pitchFamily="34" charset="0"/>
                <a:cs typeface="Euphemia" panose="020F0502020204030204" pitchFamily="34" charset="0"/>
              </a:rPr>
              <a:t>Products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A48BF2-E9EF-234F-832E-A265DC74C4EC}"/>
              </a:ext>
            </a:extLst>
          </p:cNvPr>
          <p:cNvSpPr txBox="1"/>
          <p:nvPr/>
        </p:nvSpPr>
        <p:spPr>
          <a:xfrm>
            <a:off x="3911541" y="-6602545"/>
            <a:ext cx="57099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Euphemia" panose="020F0502020204030204" pitchFamily="34" charset="0"/>
                <a:cs typeface="Euphemia" panose="020F0502020204030204" pitchFamily="34" charset="0"/>
              </a:rPr>
              <a:t>Services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17B2760-B8BA-254E-86BB-D72A4210C189}"/>
              </a:ext>
            </a:extLst>
          </p:cNvPr>
          <p:cNvSpPr txBox="1"/>
          <p:nvPr/>
        </p:nvSpPr>
        <p:spPr>
          <a:xfrm>
            <a:off x="4672416" y="-6602545"/>
            <a:ext cx="46358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Euphemia" panose="020F0502020204030204" pitchFamily="34" charset="0"/>
                <a:cs typeface="Euphemia" panose="020F0502020204030204" pitchFamily="34" charset="0"/>
              </a:rPr>
              <a:t>About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91A1776-BF75-DE48-947E-58969F10B1D3}"/>
              </a:ext>
            </a:extLst>
          </p:cNvPr>
          <p:cNvSpPr txBox="1"/>
          <p:nvPr/>
        </p:nvSpPr>
        <p:spPr>
          <a:xfrm>
            <a:off x="5325889" y="-6602545"/>
            <a:ext cx="54373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Euphemia" panose="020F0502020204030204" pitchFamily="34" charset="0"/>
                <a:cs typeface="Euphemia" panose="020F0502020204030204" pitchFamily="34" charset="0"/>
              </a:rPr>
              <a:t>Join us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440E365-80C7-5344-9C2E-611C07935590}"/>
              </a:ext>
            </a:extLst>
          </p:cNvPr>
          <p:cNvSpPr txBox="1"/>
          <p:nvPr/>
        </p:nvSpPr>
        <p:spPr>
          <a:xfrm>
            <a:off x="3088115" y="-5546321"/>
            <a:ext cx="296747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haroni" panose="020F0502020204030204" pitchFamily="34" charset="0"/>
                <a:cs typeface="Aharoni" panose="020F0502020204030204" pitchFamily="34" charset="0"/>
              </a:rPr>
              <a:t>Don’t have a nice day</a:t>
            </a:r>
            <a:r>
              <a:rPr lang="en-US" altLang="zh-CN" sz="20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haroni" panose="020F0502020204030204" pitchFamily="34" charset="0"/>
                <a:cs typeface="Aharoni" panose="020F0502020204030204" pitchFamily="34" charset="0"/>
              </a:rPr>
              <a:t>,</a:t>
            </a:r>
            <a:endParaRPr lang="en-US" sz="20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haroni" panose="020F0502020204030204" pitchFamily="34" charset="0"/>
              <a:cs typeface="Aharoni" panose="020F0502020204030204" pitchFamily="34" charset="0"/>
            </a:endParaRPr>
          </a:p>
          <a:p>
            <a:pPr algn="ctr"/>
            <a:r>
              <a:rPr lang="en-US" sz="4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haroni" panose="020F0502020204030204" pitchFamily="34" charset="0"/>
                <a:cs typeface="Aharoni" panose="020F0502020204030204" pitchFamily="34" charset="0"/>
              </a:rPr>
              <a:t>Grab One!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ED408F-480E-BE4A-A9E8-0BB3B0A59AB8}"/>
              </a:ext>
            </a:extLst>
          </p:cNvPr>
          <p:cNvSpPr txBox="1"/>
          <p:nvPr/>
        </p:nvSpPr>
        <p:spPr>
          <a:xfrm>
            <a:off x="699381" y="-6633323"/>
            <a:ext cx="11994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Gill Sans Ultra Bold" panose="020B0A02020104020203" pitchFamily="34" charset="77"/>
                <a:ea typeface="Brush Script MT" panose="03060802040406070304" pitchFamily="66" charset="-122"/>
                <a:cs typeface="Brush Script MT" panose="03060802040406070304" pitchFamily="66" charset="-122"/>
              </a:rPr>
              <a:t>IWD</a:t>
            </a:r>
            <a:r>
              <a:rPr lang="en-CA" sz="1200" dirty="0">
                <a:solidFill>
                  <a:schemeClr val="bg1"/>
                </a:solidFill>
                <a:latin typeface="Gill Sans Ultra Bold" panose="020B0A02020104020203" pitchFamily="34" charset="77"/>
                <a:ea typeface="Brush Script MT" panose="03060802040406070304" pitchFamily="66" charset="-122"/>
                <a:cs typeface="Brush Script MT" panose="03060802040406070304" pitchFamily="66" charset="-122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Gill Sans Ultra Bold" panose="020B0A02020104020203" pitchFamily="34" charset="77"/>
                <a:ea typeface="Brush Script MT" panose="03060802040406070304" pitchFamily="66" charset="-122"/>
                <a:cs typeface="Brush Script MT" panose="03060802040406070304" pitchFamily="66" charset="-122"/>
              </a:rPr>
              <a:t>Café</a:t>
            </a:r>
            <a:r>
              <a:rPr lang="en-CA" sz="1200" baseline="30000" dirty="0">
                <a:solidFill>
                  <a:schemeClr val="bg1"/>
                </a:solidFill>
                <a:latin typeface="Gill Sans Ultra Bold" panose="020B0A02020104020203" pitchFamily="34" charset="77"/>
                <a:ea typeface="Brush Script MT" panose="03060802040406070304" pitchFamily="66" charset="-122"/>
                <a:cs typeface="Brush Script MT" panose="03060802040406070304" pitchFamily="66" charset="-122"/>
              </a:rPr>
              <a:t> ®</a:t>
            </a:r>
            <a:r>
              <a:rPr lang="en-US" sz="1200" baseline="30000" dirty="0">
                <a:solidFill>
                  <a:schemeClr val="bg1"/>
                </a:solidFill>
                <a:latin typeface="Gill Sans Ultra Bold" panose="020B0A02020104020203" pitchFamily="34" charset="77"/>
                <a:ea typeface="Brush Script MT" panose="03060802040406070304" pitchFamily="66" charset="-122"/>
                <a:cs typeface="Brush Script MT" panose="03060802040406070304" pitchFamily="66" charset="-122"/>
              </a:rPr>
              <a:t> </a:t>
            </a:r>
            <a:endParaRPr lang="en-US" sz="1200" dirty="0">
              <a:solidFill>
                <a:schemeClr val="bg1"/>
              </a:solidFill>
              <a:latin typeface="Gill Sans Ultra Bold" panose="020B0A02020104020203" pitchFamily="34" charset="77"/>
              <a:ea typeface="Brush Script MT" panose="03060802040406070304" pitchFamily="66" charset="-122"/>
              <a:cs typeface="Brush Script MT" panose="03060802040406070304" pitchFamily="66" charset="-122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950AFF-375E-EA44-A7D6-184120227340}"/>
              </a:ext>
            </a:extLst>
          </p:cNvPr>
          <p:cNvSpPr txBox="1"/>
          <p:nvPr/>
        </p:nvSpPr>
        <p:spPr>
          <a:xfrm>
            <a:off x="3607725" y="-4261950"/>
            <a:ext cx="18085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See our </a:t>
            </a:r>
            <a:r>
              <a:rPr lang="en-US" sz="12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X’mas</a:t>
            </a:r>
            <a:r>
              <a:rPr lang="en-US" sz="12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Special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C19C443F-A537-2440-B55E-C05439EBC3A2}"/>
              </a:ext>
            </a:extLst>
          </p:cNvPr>
          <p:cNvSpPr/>
          <p:nvPr/>
        </p:nvSpPr>
        <p:spPr>
          <a:xfrm>
            <a:off x="3395135" y="-4293783"/>
            <a:ext cx="2233688" cy="340664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14E90F4-0FFF-8A44-8B84-8A4DB1C915DE}"/>
              </a:ext>
            </a:extLst>
          </p:cNvPr>
          <p:cNvSpPr txBox="1"/>
          <p:nvPr/>
        </p:nvSpPr>
        <p:spPr>
          <a:xfrm>
            <a:off x="675099" y="-2495857"/>
            <a:ext cx="3626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All</a:t>
            </a:r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lang="en-US" sz="105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F3B7379-DFC2-4D46-982E-3C683A3C2907}"/>
              </a:ext>
            </a:extLst>
          </p:cNvPr>
          <p:cNvSpPr txBox="1"/>
          <p:nvPr/>
        </p:nvSpPr>
        <p:spPr>
          <a:xfrm>
            <a:off x="5012549" y="-2757820"/>
            <a:ext cx="142859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Nov.30,2021</a:t>
            </a:r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12:45:23</a:t>
            </a:r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lang="en-US" sz="105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3" name="Content Placeholder 4" descr="Shape, rectangle&#10;&#10;Description automatically generated">
            <a:extLst>
              <a:ext uri="{FF2B5EF4-FFF2-40B4-BE49-F238E27FC236}">
                <a16:creationId xmlns:a16="http://schemas.microsoft.com/office/drawing/2014/main" id="{78B59FEF-6AF7-734B-9026-4BE0D5DAB121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</a:blip>
          <a:stretch>
            <a:fillRect/>
          </a:stretch>
        </p:blipFill>
        <p:spPr>
          <a:xfrm>
            <a:off x="6059515" y="-6593542"/>
            <a:ext cx="252000" cy="216515"/>
          </a:xfrm>
          <a:prstGeom prst="rect">
            <a:avLst/>
          </a:prstGeom>
        </p:spPr>
      </p:pic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91FFAD62-F74E-5145-B5B6-91EC230BB194}"/>
              </a:ext>
            </a:extLst>
          </p:cNvPr>
          <p:cNvSpPr/>
          <p:nvPr/>
        </p:nvSpPr>
        <p:spPr>
          <a:xfrm>
            <a:off x="556244" y="-2492001"/>
            <a:ext cx="579111" cy="232937"/>
          </a:xfrm>
          <a:prstGeom prst="round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7" name="Picture 26" descr="A picture containing indoor&#10;&#10;Description automatically generated">
            <a:extLst>
              <a:ext uri="{FF2B5EF4-FFF2-40B4-BE49-F238E27FC236}">
                <a16:creationId xmlns:a16="http://schemas.microsoft.com/office/drawing/2014/main" id="{CA95D059-C16F-4149-945B-CF8AF728578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7695" b="18027"/>
          <a:stretch/>
        </p:blipFill>
        <p:spPr>
          <a:xfrm>
            <a:off x="557022" y="-2085471"/>
            <a:ext cx="1800000" cy="891322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57C0AAD3-B6A9-0E4E-8EC7-81F9D60E8E29}"/>
              </a:ext>
            </a:extLst>
          </p:cNvPr>
          <p:cNvSpPr/>
          <p:nvPr/>
        </p:nvSpPr>
        <p:spPr>
          <a:xfrm>
            <a:off x="1731993" y="-1997551"/>
            <a:ext cx="622091" cy="170154"/>
          </a:xfrm>
          <a:prstGeom prst="rect">
            <a:avLst/>
          </a:prstGeom>
          <a:solidFill>
            <a:schemeClr val="accent2">
              <a:lumMod val="75000"/>
            </a:schemeClr>
          </a:solidFill>
          <a:ln w="31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600" b="1" dirty="0" err="1"/>
              <a:t>X’mas</a:t>
            </a:r>
            <a:r>
              <a:rPr lang="zh-CN" altLang="en-US" sz="600" b="1" dirty="0"/>
              <a:t> </a:t>
            </a:r>
            <a:r>
              <a:rPr lang="en-US" altLang="zh-CN" sz="600" b="1" dirty="0"/>
              <a:t>Special</a:t>
            </a:r>
            <a:endParaRPr lang="en-US" sz="600" b="1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D3B3CE5-ECAD-A741-A78F-DC13A2962C40}"/>
              </a:ext>
            </a:extLst>
          </p:cNvPr>
          <p:cNvSpPr txBox="1"/>
          <p:nvPr/>
        </p:nvSpPr>
        <p:spPr>
          <a:xfrm>
            <a:off x="458309" y="-1162895"/>
            <a:ext cx="12363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Hot Chocolate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8600423-3943-B342-9427-E47E3C726EBD}"/>
              </a:ext>
            </a:extLst>
          </p:cNvPr>
          <p:cNvSpPr txBox="1"/>
          <p:nvPr/>
        </p:nvSpPr>
        <p:spPr>
          <a:xfrm>
            <a:off x="1849754" y="-1147506"/>
            <a:ext cx="5469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b="1" dirty="0">
                <a:solidFill>
                  <a:schemeClr val="accent2">
                    <a:lumMod val="75000"/>
                  </a:schemeClr>
                </a:solidFill>
              </a:rPr>
              <a:t>☆</a:t>
            </a:r>
            <a:r>
              <a:rPr lang="zh-CN" altLang="en-US" sz="12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sz="1200" b="1" dirty="0">
                <a:solidFill>
                  <a:schemeClr val="accent2">
                    <a:lumMod val="75000"/>
                  </a:schemeClr>
                </a:solidFill>
              </a:rPr>
              <a:t>4.8</a:t>
            </a:r>
            <a:endParaRPr lang="en-US" sz="12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ADCBB8B-D6F4-4044-8AF2-580059EB259F}"/>
              </a:ext>
            </a:extLst>
          </p:cNvPr>
          <p:cNvSpPr txBox="1"/>
          <p:nvPr/>
        </p:nvSpPr>
        <p:spPr>
          <a:xfrm>
            <a:off x="465683" y="-914674"/>
            <a:ext cx="50847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/>
              <a:t>$</a:t>
            </a:r>
            <a:r>
              <a:rPr lang="zh-CN" altLang="en-US" sz="1000" dirty="0"/>
              <a:t> </a:t>
            </a:r>
            <a:r>
              <a:rPr lang="en-US" altLang="zh-CN" sz="1000" dirty="0"/>
              <a:t>6.99</a:t>
            </a:r>
            <a:endParaRPr lang="en-US" sz="10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2784630-4413-D746-9BA9-23A10E0AFA29}"/>
              </a:ext>
            </a:extLst>
          </p:cNvPr>
          <p:cNvSpPr txBox="1"/>
          <p:nvPr/>
        </p:nvSpPr>
        <p:spPr>
          <a:xfrm>
            <a:off x="465683" y="-712887"/>
            <a:ext cx="19014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>
                    <a:lumMod val="50000"/>
                  </a:schemeClr>
                </a:solidFill>
              </a:rPr>
              <a:t>This is Description of hot </a:t>
            </a:r>
            <a:r>
              <a:rPr lang="en-US" sz="1000" dirty="0" err="1">
                <a:solidFill>
                  <a:schemeClr val="bg1">
                    <a:lumMod val="50000"/>
                  </a:schemeClr>
                </a:solidFill>
              </a:rPr>
              <a:t>choco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</a:rPr>
              <a:t>. Description of hot chocolate.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EF88ED3-80C0-B54F-9C47-C3C5C9593A3B}"/>
              </a:ext>
            </a:extLst>
          </p:cNvPr>
          <p:cNvSpPr txBox="1"/>
          <p:nvPr/>
        </p:nvSpPr>
        <p:spPr>
          <a:xfrm>
            <a:off x="471416" y="-125956"/>
            <a:ext cx="3722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Qty</a:t>
            </a: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4AB119A7-C230-5040-968C-286E4044B20A}"/>
              </a:ext>
            </a:extLst>
          </p:cNvPr>
          <p:cNvSpPr/>
          <p:nvPr/>
        </p:nvSpPr>
        <p:spPr>
          <a:xfrm>
            <a:off x="818548" y="-64401"/>
            <a:ext cx="361627" cy="123111"/>
          </a:xfrm>
          <a:prstGeom prst="round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17189794-B948-C64F-A257-C21081ECCBA7}"/>
              </a:ext>
            </a:extLst>
          </p:cNvPr>
          <p:cNvSpPr/>
          <p:nvPr/>
        </p:nvSpPr>
        <p:spPr>
          <a:xfrm>
            <a:off x="549421" y="191336"/>
            <a:ext cx="1804663" cy="29870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34AF41E-CBF4-8F4A-A214-17133D3BC46A}"/>
              </a:ext>
            </a:extLst>
          </p:cNvPr>
          <p:cNvSpPr txBox="1"/>
          <p:nvPr/>
        </p:nvSpPr>
        <p:spPr>
          <a:xfrm>
            <a:off x="1002054" y="214049"/>
            <a:ext cx="8531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b="1" dirty="0">
                <a:solidFill>
                  <a:schemeClr val="bg1"/>
                </a:solidFill>
              </a:rPr>
              <a:t>Add to Cart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71E9073-A1C1-8E4E-86CA-CAB22C579593}"/>
              </a:ext>
            </a:extLst>
          </p:cNvPr>
          <p:cNvSpPr txBox="1"/>
          <p:nvPr/>
        </p:nvSpPr>
        <p:spPr>
          <a:xfrm>
            <a:off x="472319" y="-361165"/>
            <a:ext cx="81304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chemeClr val="accent2">
                    <a:lumMod val="75000"/>
                  </a:schemeClr>
                </a:solidFill>
              </a:rPr>
              <a:t>Show Details </a:t>
            </a:r>
          </a:p>
        </p:txBody>
      </p:sp>
      <p:pic>
        <p:nvPicPr>
          <p:cNvPr id="48" name="Picture 47" descr="A picture containing indoor&#10;&#10;Description automatically generated">
            <a:extLst>
              <a:ext uri="{FF2B5EF4-FFF2-40B4-BE49-F238E27FC236}">
                <a16:creationId xmlns:a16="http://schemas.microsoft.com/office/drawing/2014/main" id="{2470F687-D1A5-CA43-812E-34CC107973E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7695" b="18027"/>
          <a:stretch/>
        </p:blipFill>
        <p:spPr>
          <a:xfrm>
            <a:off x="2533827" y="-2085471"/>
            <a:ext cx="1800000" cy="891322"/>
          </a:xfrm>
          <a:prstGeom prst="rect">
            <a:avLst/>
          </a:prstGeom>
        </p:spPr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id="{E6F4F1B4-0F9D-7142-83EA-30716C8C40A7}"/>
              </a:ext>
            </a:extLst>
          </p:cNvPr>
          <p:cNvSpPr/>
          <p:nvPr/>
        </p:nvSpPr>
        <p:spPr>
          <a:xfrm>
            <a:off x="3708798" y="-1997551"/>
            <a:ext cx="622091" cy="170154"/>
          </a:xfrm>
          <a:prstGeom prst="rect">
            <a:avLst/>
          </a:prstGeom>
          <a:solidFill>
            <a:schemeClr val="accent2">
              <a:lumMod val="75000"/>
            </a:schemeClr>
          </a:solidFill>
          <a:ln w="31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600" b="1" dirty="0" err="1"/>
              <a:t>X’mas</a:t>
            </a:r>
            <a:r>
              <a:rPr lang="zh-CN" altLang="en-US" sz="600" b="1" dirty="0"/>
              <a:t> </a:t>
            </a:r>
            <a:r>
              <a:rPr lang="en-US" altLang="zh-CN" sz="600" b="1" dirty="0"/>
              <a:t>Special</a:t>
            </a:r>
            <a:endParaRPr lang="en-US" sz="600" b="1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E20DFB8-F7FE-8640-ABC9-CFB025D2154C}"/>
              </a:ext>
            </a:extLst>
          </p:cNvPr>
          <p:cNvSpPr txBox="1"/>
          <p:nvPr/>
        </p:nvSpPr>
        <p:spPr>
          <a:xfrm>
            <a:off x="2435114" y="-1162895"/>
            <a:ext cx="12363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Hot Chocolate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CC3A85A-5FFE-E54E-A6AD-083A62E444D7}"/>
              </a:ext>
            </a:extLst>
          </p:cNvPr>
          <p:cNvSpPr txBox="1"/>
          <p:nvPr/>
        </p:nvSpPr>
        <p:spPr>
          <a:xfrm>
            <a:off x="3826559" y="-1147506"/>
            <a:ext cx="5469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b="1" dirty="0">
                <a:solidFill>
                  <a:schemeClr val="accent2">
                    <a:lumMod val="75000"/>
                  </a:schemeClr>
                </a:solidFill>
              </a:rPr>
              <a:t>☆</a:t>
            </a:r>
            <a:r>
              <a:rPr lang="zh-CN" altLang="en-US" sz="12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sz="1200" b="1" dirty="0">
                <a:solidFill>
                  <a:schemeClr val="accent2">
                    <a:lumMod val="75000"/>
                  </a:schemeClr>
                </a:solidFill>
              </a:rPr>
              <a:t>4.8</a:t>
            </a:r>
            <a:endParaRPr lang="en-US" sz="12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F4704B5-6BF3-B444-AF78-C203A711458D}"/>
              </a:ext>
            </a:extLst>
          </p:cNvPr>
          <p:cNvSpPr txBox="1"/>
          <p:nvPr/>
        </p:nvSpPr>
        <p:spPr>
          <a:xfrm>
            <a:off x="2442488" y="-914674"/>
            <a:ext cx="50847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/>
              <a:t>$</a:t>
            </a:r>
            <a:r>
              <a:rPr lang="zh-CN" altLang="en-US" sz="1000" dirty="0"/>
              <a:t> </a:t>
            </a:r>
            <a:r>
              <a:rPr lang="en-US" altLang="zh-CN" sz="1000" dirty="0"/>
              <a:t>6.99</a:t>
            </a:r>
            <a:endParaRPr lang="en-US" sz="1000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79CBE42-9067-1244-88F4-F6845AE3C569}"/>
              </a:ext>
            </a:extLst>
          </p:cNvPr>
          <p:cNvSpPr txBox="1"/>
          <p:nvPr/>
        </p:nvSpPr>
        <p:spPr>
          <a:xfrm>
            <a:off x="2442488" y="-712887"/>
            <a:ext cx="19014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>
                    <a:lumMod val="50000"/>
                  </a:schemeClr>
                </a:solidFill>
              </a:rPr>
              <a:t>This is Description of hot </a:t>
            </a:r>
            <a:r>
              <a:rPr lang="en-US" sz="1000" dirty="0" err="1">
                <a:solidFill>
                  <a:schemeClr val="bg1">
                    <a:lumMod val="50000"/>
                  </a:schemeClr>
                </a:solidFill>
              </a:rPr>
              <a:t>choco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</a:rPr>
              <a:t>. Description of hot chocolate.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3C3DCB6-D57E-8A43-B01E-0F6B9C89ADE3}"/>
              </a:ext>
            </a:extLst>
          </p:cNvPr>
          <p:cNvSpPr txBox="1"/>
          <p:nvPr/>
        </p:nvSpPr>
        <p:spPr>
          <a:xfrm>
            <a:off x="2448221" y="-125956"/>
            <a:ext cx="3722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Qty</a:t>
            </a:r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69757960-9600-5A4C-938B-6470AF16529D}"/>
              </a:ext>
            </a:extLst>
          </p:cNvPr>
          <p:cNvSpPr/>
          <p:nvPr/>
        </p:nvSpPr>
        <p:spPr>
          <a:xfrm>
            <a:off x="2795353" y="-64401"/>
            <a:ext cx="361627" cy="123111"/>
          </a:xfrm>
          <a:prstGeom prst="round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6A18AAF2-A5B7-614E-820F-6914A671CC95}"/>
              </a:ext>
            </a:extLst>
          </p:cNvPr>
          <p:cNvSpPr/>
          <p:nvPr/>
        </p:nvSpPr>
        <p:spPr>
          <a:xfrm>
            <a:off x="2516394" y="191336"/>
            <a:ext cx="1817433" cy="29870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FC2CCE0-8AD5-F149-8300-5E759EE002CF}"/>
              </a:ext>
            </a:extLst>
          </p:cNvPr>
          <p:cNvSpPr txBox="1"/>
          <p:nvPr/>
        </p:nvSpPr>
        <p:spPr>
          <a:xfrm>
            <a:off x="2978859" y="214049"/>
            <a:ext cx="8531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b="1" dirty="0">
                <a:solidFill>
                  <a:schemeClr val="bg1"/>
                </a:solidFill>
              </a:rPr>
              <a:t>Add to Cart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CAF0E0B-C2D8-1443-BDD6-5D2D048F1A73}"/>
              </a:ext>
            </a:extLst>
          </p:cNvPr>
          <p:cNvSpPr txBox="1"/>
          <p:nvPr/>
        </p:nvSpPr>
        <p:spPr>
          <a:xfrm>
            <a:off x="2455333" y="-361165"/>
            <a:ext cx="81304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chemeClr val="accent2">
                    <a:lumMod val="75000"/>
                  </a:schemeClr>
                </a:solidFill>
              </a:rPr>
              <a:t>Show Details </a:t>
            </a:r>
          </a:p>
        </p:txBody>
      </p:sp>
      <p:pic>
        <p:nvPicPr>
          <p:cNvPr id="60" name="Picture 59" descr="A picture containing indoor&#10;&#10;Description automatically generated">
            <a:extLst>
              <a:ext uri="{FF2B5EF4-FFF2-40B4-BE49-F238E27FC236}">
                <a16:creationId xmlns:a16="http://schemas.microsoft.com/office/drawing/2014/main" id="{DA482561-EA80-F94C-8D91-B7CEDB6206B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7695" b="18027"/>
          <a:stretch/>
        </p:blipFill>
        <p:spPr>
          <a:xfrm>
            <a:off x="4510633" y="-2085471"/>
            <a:ext cx="1800000" cy="891322"/>
          </a:xfrm>
          <a:prstGeom prst="rect">
            <a:avLst/>
          </a:prstGeom>
        </p:spPr>
      </p:pic>
      <p:sp>
        <p:nvSpPr>
          <p:cNvPr id="61" name="Rectangle 60">
            <a:extLst>
              <a:ext uri="{FF2B5EF4-FFF2-40B4-BE49-F238E27FC236}">
                <a16:creationId xmlns:a16="http://schemas.microsoft.com/office/drawing/2014/main" id="{CF5AD706-A4A2-4847-8DEB-86FF7EAF9057}"/>
              </a:ext>
            </a:extLst>
          </p:cNvPr>
          <p:cNvSpPr/>
          <p:nvPr/>
        </p:nvSpPr>
        <p:spPr>
          <a:xfrm>
            <a:off x="5685604" y="-1997551"/>
            <a:ext cx="622091" cy="170154"/>
          </a:xfrm>
          <a:prstGeom prst="rect">
            <a:avLst/>
          </a:prstGeom>
          <a:solidFill>
            <a:schemeClr val="accent2">
              <a:lumMod val="75000"/>
            </a:schemeClr>
          </a:solidFill>
          <a:ln w="31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600" b="1" dirty="0" err="1"/>
              <a:t>X’mas</a:t>
            </a:r>
            <a:r>
              <a:rPr lang="zh-CN" altLang="en-US" sz="600" b="1" dirty="0"/>
              <a:t> </a:t>
            </a:r>
            <a:r>
              <a:rPr lang="en-US" altLang="zh-CN" sz="600" b="1" dirty="0"/>
              <a:t>Special</a:t>
            </a:r>
            <a:endParaRPr lang="en-US" sz="600" b="1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DB2195D-9FC6-CA4C-B027-7E505350023D}"/>
              </a:ext>
            </a:extLst>
          </p:cNvPr>
          <p:cNvSpPr txBox="1"/>
          <p:nvPr/>
        </p:nvSpPr>
        <p:spPr>
          <a:xfrm>
            <a:off x="4411920" y="-1162895"/>
            <a:ext cx="12363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Hot Chocolate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9257AD87-24DE-1C46-8A4A-A4EB9690825B}"/>
              </a:ext>
            </a:extLst>
          </p:cNvPr>
          <p:cNvSpPr txBox="1"/>
          <p:nvPr/>
        </p:nvSpPr>
        <p:spPr>
          <a:xfrm>
            <a:off x="5803365" y="-1147506"/>
            <a:ext cx="5469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b="1" dirty="0">
                <a:solidFill>
                  <a:schemeClr val="accent2">
                    <a:lumMod val="75000"/>
                  </a:schemeClr>
                </a:solidFill>
              </a:rPr>
              <a:t>☆</a:t>
            </a:r>
            <a:r>
              <a:rPr lang="zh-CN" altLang="en-US" sz="12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sz="1200" b="1" dirty="0">
                <a:solidFill>
                  <a:schemeClr val="accent2">
                    <a:lumMod val="75000"/>
                  </a:schemeClr>
                </a:solidFill>
              </a:rPr>
              <a:t>4.8</a:t>
            </a:r>
            <a:endParaRPr lang="en-US" sz="12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7D4978DD-9E8D-D642-9D59-E003A8637490}"/>
              </a:ext>
            </a:extLst>
          </p:cNvPr>
          <p:cNvSpPr txBox="1"/>
          <p:nvPr/>
        </p:nvSpPr>
        <p:spPr>
          <a:xfrm>
            <a:off x="4419294" y="-914674"/>
            <a:ext cx="50847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/>
              <a:t>$</a:t>
            </a:r>
            <a:r>
              <a:rPr lang="zh-CN" altLang="en-US" sz="1000" dirty="0"/>
              <a:t> </a:t>
            </a:r>
            <a:r>
              <a:rPr lang="en-US" altLang="zh-CN" sz="1000" dirty="0"/>
              <a:t>6.99</a:t>
            </a:r>
            <a:endParaRPr lang="en-US" sz="1000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9356E2C6-EA6C-4E48-A9CA-E65A9EFD0086}"/>
              </a:ext>
            </a:extLst>
          </p:cNvPr>
          <p:cNvSpPr txBox="1"/>
          <p:nvPr/>
        </p:nvSpPr>
        <p:spPr>
          <a:xfrm>
            <a:off x="4419294" y="-712887"/>
            <a:ext cx="19014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>
                    <a:lumMod val="50000"/>
                  </a:schemeClr>
                </a:solidFill>
              </a:rPr>
              <a:t>This is Description of hot </a:t>
            </a:r>
            <a:r>
              <a:rPr lang="en-US" sz="1000" dirty="0" err="1">
                <a:solidFill>
                  <a:schemeClr val="bg1">
                    <a:lumMod val="50000"/>
                  </a:schemeClr>
                </a:solidFill>
              </a:rPr>
              <a:t>choco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</a:rPr>
              <a:t>. Description of hot chocolate.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9E8647A8-242F-AF4E-8E0F-D5BBE47FA274}"/>
              </a:ext>
            </a:extLst>
          </p:cNvPr>
          <p:cNvSpPr txBox="1"/>
          <p:nvPr/>
        </p:nvSpPr>
        <p:spPr>
          <a:xfrm>
            <a:off x="4425027" y="-125956"/>
            <a:ext cx="3722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Qty</a:t>
            </a:r>
          </a:p>
        </p:txBody>
      </p:sp>
      <p:sp>
        <p:nvSpPr>
          <p:cNvPr id="67" name="Rounded Rectangle 66">
            <a:extLst>
              <a:ext uri="{FF2B5EF4-FFF2-40B4-BE49-F238E27FC236}">
                <a16:creationId xmlns:a16="http://schemas.microsoft.com/office/drawing/2014/main" id="{33C6EBB3-A77F-8A49-964B-FE1943A13AD1}"/>
              </a:ext>
            </a:extLst>
          </p:cNvPr>
          <p:cNvSpPr/>
          <p:nvPr/>
        </p:nvSpPr>
        <p:spPr>
          <a:xfrm>
            <a:off x="4772159" y="-64401"/>
            <a:ext cx="361627" cy="123111"/>
          </a:xfrm>
          <a:prstGeom prst="round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D2E7654C-C3DC-A141-862D-D95572573859}"/>
              </a:ext>
            </a:extLst>
          </p:cNvPr>
          <p:cNvSpPr/>
          <p:nvPr/>
        </p:nvSpPr>
        <p:spPr>
          <a:xfrm>
            <a:off x="4493200" y="191336"/>
            <a:ext cx="1817433" cy="29870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7D9D0F1B-749E-9F4C-AA39-99CF33F6E648}"/>
              </a:ext>
            </a:extLst>
          </p:cNvPr>
          <p:cNvSpPr txBox="1"/>
          <p:nvPr/>
        </p:nvSpPr>
        <p:spPr>
          <a:xfrm>
            <a:off x="4955665" y="214049"/>
            <a:ext cx="8531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b="1" dirty="0">
                <a:solidFill>
                  <a:schemeClr val="bg1"/>
                </a:solidFill>
              </a:rPr>
              <a:t>Add to Cart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4FA5CAD5-6F33-2A4C-B0A7-097ED96FA051}"/>
              </a:ext>
            </a:extLst>
          </p:cNvPr>
          <p:cNvSpPr txBox="1"/>
          <p:nvPr/>
        </p:nvSpPr>
        <p:spPr>
          <a:xfrm>
            <a:off x="4432139" y="-361165"/>
            <a:ext cx="81304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chemeClr val="accent2">
                    <a:lumMod val="75000"/>
                  </a:schemeClr>
                </a:solidFill>
              </a:rPr>
              <a:t>Show Details 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92D95F79-25B9-7048-94B4-060EF541DFD2}"/>
              </a:ext>
            </a:extLst>
          </p:cNvPr>
          <p:cNvSpPr txBox="1"/>
          <p:nvPr/>
        </p:nvSpPr>
        <p:spPr>
          <a:xfrm>
            <a:off x="5818239" y="-2496792"/>
            <a:ext cx="41870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CAD</a:t>
            </a:r>
            <a:endParaRPr lang="en-US" sz="105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2" name="Rounded Rectangle 71">
            <a:extLst>
              <a:ext uri="{FF2B5EF4-FFF2-40B4-BE49-F238E27FC236}">
                <a16:creationId xmlns:a16="http://schemas.microsoft.com/office/drawing/2014/main" id="{41272170-41DF-2B4F-A938-A4689281D6C0}"/>
              </a:ext>
            </a:extLst>
          </p:cNvPr>
          <p:cNvSpPr/>
          <p:nvPr/>
        </p:nvSpPr>
        <p:spPr>
          <a:xfrm>
            <a:off x="5727436" y="-2492936"/>
            <a:ext cx="579111" cy="232937"/>
          </a:xfrm>
          <a:prstGeom prst="round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C55D0C1D-B702-124C-BCD9-913B0A03C0E1}"/>
              </a:ext>
            </a:extLst>
          </p:cNvPr>
          <p:cNvGrpSpPr/>
          <p:nvPr/>
        </p:nvGrpSpPr>
        <p:grpSpPr>
          <a:xfrm>
            <a:off x="463225" y="770807"/>
            <a:ext cx="5892001" cy="2575513"/>
            <a:chOff x="458309" y="4658229"/>
            <a:chExt cx="5892001" cy="2575513"/>
          </a:xfrm>
        </p:grpSpPr>
        <p:pic>
          <p:nvPicPr>
            <p:cNvPr id="73" name="Picture 72" descr="A picture containing indoor&#10;&#10;Description automatically generated">
              <a:extLst>
                <a:ext uri="{FF2B5EF4-FFF2-40B4-BE49-F238E27FC236}">
                  <a16:creationId xmlns:a16="http://schemas.microsoft.com/office/drawing/2014/main" id="{1BE79CF2-FE2D-2E4D-8174-8373063EF5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7695" b="18027"/>
            <a:stretch/>
          </p:blipFill>
          <p:spPr>
            <a:xfrm>
              <a:off x="557022" y="4658229"/>
              <a:ext cx="1800000" cy="891322"/>
            </a:xfrm>
            <a:prstGeom prst="rect">
              <a:avLst/>
            </a:prstGeom>
          </p:spPr>
        </p:pic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59604DEF-0F2A-244F-B19D-16420BBB0CF8}"/>
                </a:ext>
              </a:extLst>
            </p:cNvPr>
            <p:cNvSpPr/>
            <p:nvPr/>
          </p:nvSpPr>
          <p:spPr>
            <a:xfrm>
              <a:off x="1731993" y="4746149"/>
              <a:ext cx="622091" cy="17015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600" b="1" dirty="0" err="1"/>
                <a:t>X’mas</a:t>
              </a:r>
              <a:r>
                <a:rPr lang="zh-CN" altLang="en-US" sz="600" b="1" dirty="0"/>
                <a:t> </a:t>
              </a:r>
              <a:r>
                <a:rPr lang="en-US" altLang="zh-CN" sz="600" b="1" dirty="0"/>
                <a:t>Special</a:t>
              </a:r>
              <a:endParaRPr lang="en-US" sz="600" b="1" dirty="0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843A6310-9E91-A841-B756-B62C3975E602}"/>
                </a:ext>
              </a:extLst>
            </p:cNvPr>
            <p:cNvSpPr txBox="1"/>
            <p:nvPr/>
          </p:nvSpPr>
          <p:spPr>
            <a:xfrm>
              <a:off x="458309" y="5580805"/>
              <a:ext cx="123630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/>
                <a:t>Hot Chocolate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2B631A0A-20B7-8947-89CD-03F02C706108}"/>
                </a:ext>
              </a:extLst>
            </p:cNvPr>
            <p:cNvSpPr txBox="1"/>
            <p:nvPr/>
          </p:nvSpPr>
          <p:spPr>
            <a:xfrm>
              <a:off x="1849754" y="5596194"/>
              <a:ext cx="5469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200" b="1" dirty="0">
                  <a:solidFill>
                    <a:schemeClr val="accent2">
                      <a:lumMod val="75000"/>
                    </a:schemeClr>
                  </a:solidFill>
                </a:rPr>
                <a:t>☆</a:t>
              </a:r>
              <a:r>
                <a:rPr lang="zh-CN" altLang="en-US" sz="1200" b="1" dirty="0">
                  <a:solidFill>
                    <a:schemeClr val="accent2">
                      <a:lumMod val="75000"/>
                    </a:schemeClr>
                  </a:solidFill>
                </a:rPr>
                <a:t> </a:t>
              </a:r>
              <a:r>
                <a:rPr lang="en-US" altLang="zh-CN" sz="1200" b="1" dirty="0">
                  <a:solidFill>
                    <a:schemeClr val="accent2">
                      <a:lumMod val="75000"/>
                    </a:schemeClr>
                  </a:solidFill>
                </a:rPr>
                <a:t>4.8</a:t>
              </a:r>
              <a:endParaRPr lang="en-US" sz="1200" b="1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4E7847AB-5E46-E44C-AB0A-7AF7754E351F}"/>
                </a:ext>
              </a:extLst>
            </p:cNvPr>
            <p:cNvSpPr txBox="1"/>
            <p:nvPr/>
          </p:nvSpPr>
          <p:spPr>
            <a:xfrm>
              <a:off x="465683" y="5829026"/>
              <a:ext cx="50847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00" dirty="0"/>
                <a:t>$</a:t>
              </a:r>
              <a:r>
                <a:rPr lang="zh-CN" altLang="en-US" sz="1000" dirty="0"/>
                <a:t> </a:t>
              </a:r>
              <a:r>
                <a:rPr lang="en-US" altLang="zh-CN" sz="1000" dirty="0"/>
                <a:t>6.99</a:t>
              </a:r>
              <a:endParaRPr lang="en-US" sz="1000" dirty="0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DB76A7FC-F172-2E46-BF45-B068C9B5DB26}"/>
                </a:ext>
              </a:extLst>
            </p:cNvPr>
            <p:cNvSpPr txBox="1"/>
            <p:nvPr/>
          </p:nvSpPr>
          <p:spPr>
            <a:xfrm>
              <a:off x="465683" y="6030813"/>
              <a:ext cx="190149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schemeClr val="bg1">
                      <a:lumMod val="50000"/>
                    </a:schemeClr>
                  </a:solidFill>
                </a:rPr>
                <a:t>This is Description of hot </a:t>
              </a:r>
              <a:r>
                <a:rPr lang="en-US" sz="1000" dirty="0" err="1">
                  <a:solidFill>
                    <a:schemeClr val="bg1">
                      <a:lumMod val="50000"/>
                    </a:schemeClr>
                  </a:solidFill>
                </a:rPr>
                <a:t>choco</a:t>
              </a:r>
              <a:r>
                <a:rPr lang="en-US" sz="1000" dirty="0">
                  <a:solidFill>
                    <a:schemeClr val="bg1">
                      <a:lumMod val="50000"/>
                    </a:schemeClr>
                  </a:solidFill>
                </a:rPr>
                <a:t>. Description of hot chocolate.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6EC2CC62-12EA-EE43-BA7A-288C9F1092A7}"/>
                </a:ext>
              </a:extLst>
            </p:cNvPr>
            <p:cNvSpPr txBox="1"/>
            <p:nvPr/>
          </p:nvSpPr>
          <p:spPr>
            <a:xfrm>
              <a:off x="471416" y="6617744"/>
              <a:ext cx="37221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Qty</a:t>
              </a:r>
            </a:p>
          </p:txBody>
        </p:sp>
        <p:sp>
          <p:nvSpPr>
            <p:cNvPr id="80" name="Rounded Rectangle 79">
              <a:extLst>
                <a:ext uri="{FF2B5EF4-FFF2-40B4-BE49-F238E27FC236}">
                  <a16:creationId xmlns:a16="http://schemas.microsoft.com/office/drawing/2014/main" id="{B106D00D-D700-4A48-8E16-5B788D45FA7F}"/>
                </a:ext>
              </a:extLst>
            </p:cNvPr>
            <p:cNvSpPr/>
            <p:nvPr/>
          </p:nvSpPr>
          <p:spPr>
            <a:xfrm>
              <a:off x="818548" y="6679299"/>
              <a:ext cx="361627" cy="123111"/>
            </a:xfrm>
            <a:prstGeom prst="round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0F36A42D-FA02-5845-B4D6-F7EC97E3AD9E}"/>
                </a:ext>
              </a:extLst>
            </p:cNvPr>
            <p:cNvSpPr/>
            <p:nvPr/>
          </p:nvSpPr>
          <p:spPr>
            <a:xfrm>
              <a:off x="549421" y="6935036"/>
              <a:ext cx="1804663" cy="298706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BE1F1009-C4DD-9747-8A09-CCFC0CE5E088}"/>
                </a:ext>
              </a:extLst>
            </p:cNvPr>
            <p:cNvSpPr txBox="1"/>
            <p:nvPr/>
          </p:nvSpPr>
          <p:spPr>
            <a:xfrm>
              <a:off x="1002054" y="6957749"/>
              <a:ext cx="85311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b="1" dirty="0">
                  <a:solidFill>
                    <a:schemeClr val="bg1"/>
                  </a:solidFill>
                </a:rPr>
                <a:t>Add to Cart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7FFB439D-1977-3F49-8D41-F69CC711C7E1}"/>
                </a:ext>
              </a:extLst>
            </p:cNvPr>
            <p:cNvSpPr txBox="1"/>
            <p:nvPr/>
          </p:nvSpPr>
          <p:spPr>
            <a:xfrm>
              <a:off x="472319" y="6382535"/>
              <a:ext cx="813043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solidFill>
                    <a:schemeClr val="accent2">
                      <a:lumMod val="75000"/>
                    </a:schemeClr>
                  </a:solidFill>
                </a:rPr>
                <a:t>Show Details </a:t>
              </a:r>
            </a:p>
          </p:txBody>
        </p:sp>
        <p:pic>
          <p:nvPicPr>
            <p:cNvPr id="84" name="Picture 83" descr="A picture containing indoor&#10;&#10;Description automatically generated">
              <a:extLst>
                <a:ext uri="{FF2B5EF4-FFF2-40B4-BE49-F238E27FC236}">
                  <a16:creationId xmlns:a16="http://schemas.microsoft.com/office/drawing/2014/main" id="{714F6B45-3D06-D345-B370-444306DC3A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7695" b="18027"/>
            <a:stretch/>
          </p:blipFill>
          <p:spPr>
            <a:xfrm>
              <a:off x="2533827" y="4658229"/>
              <a:ext cx="1800000" cy="891322"/>
            </a:xfrm>
            <a:prstGeom prst="rect">
              <a:avLst/>
            </a:prstGeom>
          </p:spPr>
        </p:pic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E307C3E5-7C57-0A46-A0D3-A5D359FA0413}"/>
                </a:ext>
              </a:extLst>
            </p:cNvPr>
            <p:cNvSpPr/>
            <p:nvPr/>
          </p:nvSpPr>
          <p:spPr>
            <a:xfrm>
              <a:off x="3708798" y="4746149"/>
              <a:ext cx="622091" cy="17015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600" b="1" dirty="0" err="1"/>
                <a:t>X’mas</a:t>
              </a:r>
              <a:r>
                <a:rPr lang="zh-CN" altLang="en-US" sz="600" b="1" dirty="0"/>
                <a:t> </a:t>
              </a:r>
              <a:r>
                <a:rPr lang="en-US" altLang="zh-CN" sz="600" b="1" dirty="0"/>
                <a:t>Special</a:t>
              </a:r>
              <a:endParaRPr lang="en-US" sz="600" b="1" dirty="0"/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A5523541-C28A-2241-AE11-FF0A14E5DE05}"/>
                </a:ext>
              </a:extLst>
            </p:cNvPr>
            <p:cNvSpPr txBox="1"/>
            <p:nvPr/>
          </p:nvSpPr>
          <p:spPr>
            <a:xfrm>
              <a:off x="2435114" y="5580805"/>
              <a:ext cx="123630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/>
                <a:t>Hot Chocolate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CBA6510C-F891-0546-887F-CC7CAF261F3D}"/>
                </a:ext>
              </a:extLst>
            </p:cNvPr>
            <p:cNvSpPr txBox="1"/>
            <p:nvPr/>
          </p:nvSpPr>
          <p:spPr>
            <a:xfrm>
              <a:off x="3826559" y="5596194"/>
              <a:ext cx="5469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200" b="1" dirty="0">
                  <a:solidFill>
                    <a:schemeClr val="accent2">
                      <a:lumMod val="75000"/>
                    </a:schemeClr>
                  </a:solidFill>
                </a:rPr>
                <a:t>☆</a:t>
              </a:r>
              <a:r>
                <a:rPr lang="zh-CN" altLang="en-US" sz="1200" b="1" dirty="0">
                  <a:solidFill>
                    <a:schemeClr val="accent2">
                      <a:lumMod val="75000"/>
                    </a:schemeClr>
                  </a:solidFill>
                </a:rPr>
                <a:t> </a:t>
              </a:r>
              <a:r>
                <a:rPr lang="en-US" altLang="zh-CN" sz="1200" b="1" dirty="0">
                  <a:solidFill>
                    <a:schemeClr val="accent2">
                      <a:lumMod val="75000"/>
                    </a:schemeClr>
                  </a:solidFill>
                </a:rPr>
                <a:t>4.8</a:t>
              </a:r>
              <a:endParaRPr lang="en-US" sz="1200" b="1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F465247B-4567-3548-95AB-7E1DC5DD0981}"/>
                </a:ext>
              </a:extLst>
            </p:cNvPr>
            <p:cNvSpPr txBox="1"/>
            <p:nvPr/>
          </p:nvSpPr>
          <p:spPr>
            <a:xfrm>
              <a:off x="2442488" y="5829026"/>
              <a:ext cx="50847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00" dirty="0"/>
                <a:t>$</a:t>
              </a:r>
              <a:r>
                <a:rPr lang="zh-CN" altLang="en-US" sz="1000" dirty="0"/>
                <a:t> </a:t>
              </a:r>
              <a:r>
                <a:rPr lang="en-US" altLang="zh-CN" sz="1000" dirty="0"/>
                <a:t>6.99</a:t>
              </a:r>
              <a:endParaRPr lang="en-US" sz="1000" dirty="0"/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F446F479-B04D-DD40-8618-00C2EE1DBCA1}"/>
                </a:ext>
              </a:extLst>
            </p:cNvPr>
            <p:cNvSpPr txBox="1"/>
            <p:nvPr/>
          </p:nvSpPr>
          <p:spPr>
            <a:xfrm>
              <a:off x="2442488" y="6030813"/>
              <a:ext cx="190149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schemeClr val="bg1">
                      <a:lumMod val="50000"/>
                    </a:schemeClr>
                  </a:solidFill>
                </a:rPr>
                <a:t>This is Description of hot </a:t>
              </a:r>
              <a:r>
                <a:rPr lang="en-US" sz="1000" dirty="0" err="1">
                  <a:solidFill>
                    <a:schemeClr val="bg1">
                      <a:lumMod val="50000"/>
                    </a:schemeClr>
                  </a:solidFill>
                </a:rPr>
                <a:t>choco</a:t>
              </a:r>
              <a:r>
                <a:rPr lang="en-US" sz="1000" dirty="0">
                  <a:solidFill>
                    <a:schemeClr val="bg1">
                      <a:lumMod val="50000"/>
                    </a:schemeClr>
                  </a:solidFill>
                </a:rPr>
                <a:t>. Description of hot chocolate.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A4B42F09-E682-814A-934F-2C9BD5528316}"/>
                </a:ext>
              </a:extLst>
            </p:cNvPr>
            <p:cNvSpPr txBox="1"/>
            <p:nvPr/>
          </p:nvSpPr>
          <p:spPr>
            <a:xfrm>
              <a:off x="2448221" y="6617744"/>
              <a:ext cx="37221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Qty</a:t>
              </a:r>
            </a:p>
          </p:txBody>
        </p:sp>
        <p:sp>
          <p:nvSpPr>
            <p:cNvPr id="91" name="Rounded Rectangle 90">
              <a:extLst>
                <a:ext uri="{FF2B5EF4-FFF2-40B4-BE49-F238E27FC236}">
                  <a16:creationId xmlns:a16="http://schemas.microsoft.com/office/drawing/2014/main" id="{8065D448-CCA8-8D41-9C51-EEA004A3883B}"/>
                </a:ext>
              </a:extLst>
            </p:cNvPr>
            <p:cNvSpPr/>
            <p:nvPr/>
          </p:nvSpPr>
          <p:spPr>
            <a:xfrm>
              <a:off x="2795353" y="6679299"/>
              <a:ext cx="361627" cy="123111"/>
            </a:xfrm>
            <a:prstGeom prst="round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56B5C1B1-4736-8D47-9B7E-E179140667A3}"/>
                </a:ext>
              </a:extLst>
            </p:cNvPr>
            <p:cNvSpPr/>
            <p:nvPr/>
          </p:nvSpPr>
          <p:spPr>
            <a:xfrm>
              <a:off x="2516394" y="6935036"/>
              <a:ext cx="1817433" cy="298706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197E8BB0-F4A3-114F-9193-7C31E55DF733}"/>
                </a:ext>
              </a:extLst>
            </p:cNvPr>
            <p:cNvSpPr txBox="1"/>
            <p:nvPr/>
          </p:nvSpPr>
          <p:spPr>
            <a:xfrm>
              <a:off x="2978859" y="6957749"/>
              <a:ext cx="85311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b="1" dirty="0">
                  <a:solidFill>
                    <a:schemeClr val="bg1"/>
                  </a:solidFill>
                </a:rPr>
                <a:t>Add to Cart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AEBAF765-E442-214D-926E-12048048D5E6}"/>
                </a:ext>
              </a:extLst>
            </p:cNvPr>
            <p:cNvSpPr txBox="1"/>
            <p:nvPr/>
          </p:nvSpPr>
          <p:spPr>
            <a:xfrm>
              <a:off x="2455333" y="6382535"/>
              <a:ext cx="813043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solidFill>
                    <a:schemeClr val="accent2">
                      <a:lumMod val="75000"/>
                    </a:schemeClr>
                  </a:solidFill>
                </a:rPr>
                <a:t>Show Details </a:t>
              </a:r>
            </a:p>
          </p:txBody>
        </p:sp>
        <p:pic>
          <p:nvPicPr>
            <p:cNvPr id="95" name="Picture 94" descr="A picture containing indoor&#10;&#10;Description automatically generated">
              <a:extLst>
                <a:ext uri="{FF2B5EF4-FFF2-40B4-BE49-F238E27FC236}">
                  <a16:creationId xmlns:a16="http://schemas.microsoft.com/office/drawing/2014/main" id="{47228A15-86C7-914A-8A42-95B9D53758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7695" b="18027"/>
            <a:stretch/>
          </p:blipFill>
          <p:spPr>
            <a:xfrm>
              <a:off x="4510633" y="4658229"/>
              <a:ext cx="1800000" cy="891322"/>
            </a:xfrm>
            <a:prstGeom prst="rect">
              <a:avLst/>
            </a:prstGeom>
          </p:spPr>
        </p:pic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57D2A19D-9FD4-2043-8D73-FE805157FCE7}"/>
                </a:ext>
              </a:extLst>
            </p:cNvPr>
            <p:cNvSpPr/>
            <p:nvPr/>
          </p:nvSpPr>
          <p:spPr>
            <a:xfrm>
              <a:off x="5685604" y="4746149"/>
              <a:ext cx="622091" cy="17015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600" b="1" dirty="0" err="1"/>
                <a:t>X’mas</a:t>
              </a:r>
              <a:r>
                <a:rPr lang="zh-CN" altLang="en-US" sz="600" b="1" dirty="0"/>
                <a:t> </a:t>
              </a:r>
              <a:r>
                <a:rPr lang="en-US" altLang="zh-CN" sz="600" b="1" dirty="0"/>
                <a:t>Special</a:t>
              </a:r>
              <a:endParaRPr lang="en-US" sz="600" b="1" dirty="0"/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F9AB0F9B-03C1-A645-AFC8-DDA5CB52AEFA}"/>
                </a:ext>
              </a:extLst>
            </p:cNvPr>
            <p:cNvSpPr txBox="1"/>
            <p:nvPr/>
          </p:nvSpPr>
          <p:spPr>
            <a:xfrm>
              <a:off x="4411920" y="5580805"/>
              <a:ext cx="123630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/>
                <a:t>Hot Chocolate</a:t>
              </a: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77F0F6BD-72AC-5F46-8CA5-3F432835F529}"/>
                </a:ext>
              </a:extLst>
            </p:cNvPr>
            <p:cNvSpPr txBox="1"/>
            <p:nvPr/>
          </p:nvSpPr>
          <p:spPr>
            <a:xfrm>
              <a:off x="5803365" y="5596194"/>
              <a:ext cx="5469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200" b="1" dirty="0">
                  <a:solidFill>
                    <a:schemeClr val="accent2">
                      <a:lumMod val="75000"/>
                    </a:schemeClr>
                  </a:solidFill>
                </a:rPr>
                <a:t>☆</a:t>
              </a:r>
              <a:r>
                <a:rPr lang="zh-CN" altLang="en-US" sz="1200" b="1" dirty="0">
                  <a:solidFill>
                    <a:schemeClr val="accent2">
                      <a:lumMod val="75000"/>
                    </a:schemeClr>
                  </a:solidFill>
                </a:rPr>
                <a:t> </a:t>
              </a:r>
              <a:r>
                <a:rPr lang="en-US" altLang="zh-CN" sz="1200" b="1" dirty="0">
                  <a:solidFill>
                    <a:schemeClr val="accent2">
                      <a:lumMod val="75000"/>
                    </a:schemeClr>
                  </a:solidFill>
                </a:rPr>
                <a:t>4.8</a:t>
              </a:r>
              <a:endParaRPr lang="en-US" sz="1200" b="1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A547EC71-13B3-4543-AF7D-AC4D07E1A207}"/>
                </a:ext>
              </a:extLst>
            </p:cNvPr>
            <p:cNvSpPr txBox="1"/>
            <p:nvPr/>
          </p:nvSpPr>
          <p:spPr>
            <a:xfrm>
              <a:off x="4419294" y="5829026"/>
              <a:ext cx="50847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00" dirty="0"/>
                <a:t>$</a:t>
              </a:r>
              <a:r>
                <a:rPr lang="zh-CN" altLang="en-US" sz="1000" dirty="0"/>
                <a:t> </a:t>
              </a:r>
              <a:r>
                <a:rPr lang="en-US" altLang="zh-CN" sz="1000" dirty="0"/>
                <a:t>6.99</a:t>
              </a:r>
              <a:endParaRPr lang="en-US" sz="1000" dirty="0"/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7826B6CF-804E-7445-937C-2DD008448FD6}"/>
                </a:ext>
              </a:extLst>
            </p:cNvPr>
            <p:cNvSpPr txBox="1"/>
            <p:nvPr/>
          </p:nvSpPr>
          <p:spPr>
            <a:xfrm>
              <a:off x="4419294" y="6030813"/>
              <a:ext cx="190149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schemeClr val="bg1">
                      <a:lumMod val="50000"/>
                    </a:schemeClr>
                  </a:solidFill>
                </a:rPr>
                <a:t>This is Description of hot </a:t>
              </a:r>
              <a:r>
                <a:rPr lang="en-US" sz="1000" dirty="0" err="1">
                  <a:solidFill>
                    <a:schemeClr val="bg1">
                      <a:lumMod val="50000"/>
                    </a:schemeClr>
                  </a:solidFill>
                </a:rPr>
                <a:t>choco</a:t>
              </a:r>
              <a:r>
                <a:rPr lang="en-US" sz="1000" dirty="0">
                  <a:solidFill>
                    <a:schemeClr val="bg1">
                      <a:lumMod val="50000"/>
                    </a:schemeClr>
                  </a:solidFill>
                </a:rPr>
                <a:t>. Description of hot chocolate.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F8400D40-D30D-A647-B0E4-662E8FF82B99}"/>
                </a:ext>
              </a:extLst>
            </p:cNvPr>
            <p:cNvSpPr txBox="1"/>
            <p:nvPr/>
          </p:nvSpPr>
          <p:spPr>
            <a:xfrm>
              <a:off x="4425027" y="6617744"/>
              <a:ext cx="37221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Qty</a:t>
              </a:r>
            </a:p>
          </p:txBody>
        </p:sp>
        <p:sp>
          <p:nvSpPr>
            <p:cNvPr id="102" name="Rounded Rectangle 101">
              <a:extLst>
                <a:ext uri="{FF2B5EF4-FFF2-40B4-BE49-F238E27FC236}">
                  <a16:creationId xmlns:a16="http://schemas.microsoft.com/office/drawing/2014/main" id="{F1F12554-3C46-3F4A-9B8D-512409F0EFAC}"/>
                </a:ext>
              </a:extLst>
            </p:cNvPr>
            <p:cNvSpPr/>
            <p:nvPr/>
          </p:nvSpPr>
          <p:spPr>
            <a:xfrm>
              <a:off x="4772159" y="6679299"/>
              <a:ext cx="361627" cy="123111"/>
            </a:xfrm>
            <a:prstGeom prst="round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C461C156-2079-6A4D-8D72-D5A20C63EE73}"/>
                </a:ext>
              </a:extLst>
            </p:cNvPr>
            <p:cNvSpPr/>
            <p:nvPr/>
          </p:nvSpPr>
          <p:spPr>
            <a:xfrm>
              <a:off x="4493200" y="6935036"/>
              <a:ext cx="1817433" cy="298706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90FB9530-EAC5-E648-8EEC-6973D3495318}"/>
                </a:ext>
              </a:extLst>
            </p:cNvPr>
            <p:cNvSpPr txBox="1"/>
            <p:nvPr/>
          </p:nvSpPr>
          <p:spPr>
            <a:xfrm>
              <a:off x="4955665" y="6957749"/>
              <a:ext cx="85311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b="1" dirty="0">
                  <a:solidFill>
                    <a:schemeClr val="bg1"/>
                  </a:solidFill>
                </a:rPr>
                <a:t>Add to Cart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F0CFDA88-B364-EE45-BDC5-F47038A13BCF}"/>
                </a:ext>
              </a:extLst>
            </p:cNvPr>
            <p:cNvSpPr txBox="1"/>
            <p:nvPr/>
          </p:nvSpPr>
          <p:spPr>
            <a:xfrm>
              <a:off x="4432139" y="6382535"/>
              <a:ext cx="813043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solidFill>
                    <a:schemeClr val="accent2">
                      <a:lumMod val="75000"/>
                    </a:schemeClr>
                  </a:solidFill>
                </a:rPr>
                <a:t>Show Details </a:t>
              </a:r>
            </a:p>
          </p:txBody>
        </p:sp>
      </p:grpSp>
      <p:sp>
        <p:nvSpPr>
          <p:cNvPr id="106" name="TextBox 105">
            <a:extLst>
              <a:ext uri="{FF2B5EF4-FFF2-40B4-BE49-F238E27FC236}">
                <a16:creationId xmlns:a16="http://schemas.microsoft.com/office/drawing/2014/main" id="{19C8A282-FAE4-F546-B2E1-6A3B25CA5ED5}"/>
              </a:ext>
            </a:extLst>
          </p:cNvPr>
          <p:cNvSpPr txBox="1"/>
          <p:nvPr/>
        </p:nvSpPr>
        <p:spPr>
          <a:xfrm>
            <a:off x="1136582" y="3957371"/>
            <a:ext cx="1640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Aharoni" panose="02010803020104030203" pitchFamily="2" charset="-79"/>
                <a:cs typeface="Aharoni" panose="02010803020104030203" pitchFamily="2" charset="-79"/>
              </a:rPr>
              <a:t>Order</a:t>
            </a:r>
            <a:r>
              <a:rPr lang="zh-CN" altLang="en-US" b="1" dirty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altLang="zh-CN" b="1" dirty="0">
                <a:latin typeface="Aharoni" panose="02010803020104030203" pitchFamily="2" charset="-79"/>
                <a:cs typeface="Aharoni" panose="02010803020104030203" pitchFamily="2" charset="-79"/>
              </a:rPr>
              <a:t>Details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EC8DA43-1A11-2B42-9B42-9E7290ADA5D2}"/>
              </a:ext>
            </a:extLst>
          </p:cNvPr>
          <p:cNvGrpSpPr/>
          <p:nvPr/>
        </p:nvGrpSpPr>
        <p:grpSpPr>
          <a:xfrm>
            <a:off x="609675" y="4582215"/>
            <a:ext cx="389850" cy="1107869"/>
            <a:chOff x="609675" y="4496871"/>
            <a:chExt cx="389850" cy="1107869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FA39C63-D38D-0449-B906-A1780302F860}"/>
                </a:ext>
              </a:extLst>
            </p:cNvPr>
            <p:cNvSpPr txBox="1"/>
            <p:nvPr/>
          </p:nvSpPr>
          <p:spPr>
            <a:xfrm>
              <a:off x="649750" y="4496871"/>
              <a:ext cx="30970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200" b="1" dirty="0"/>
                <a:t>Id</a:t>
              </a: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44EF4D4F-920D-6D48-B7C3-E97307A160EF}"/>
                </a:ext>
              </a:extLst>
            </p:cNvPr>
            <p:cNvSpPr txBox="1"/>
            <p:nvPr/>
          </p:nvSpPr>
          <p:spPr>
            <a:xfrm>
              <a:off x="609675" y="4952079"/>
              <a:ext cx="38985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000" dirty="0"/>
                <a:t>A01</a:t>
              </a: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B4AE69B7-B8C9-CA45-94BA-16C398F0F19A}"/>
                </a:ext>
              </a:extLst>
            </p:cNvPr>
            <p:cNvSpPr txBox="1"/>
            <p:nvPr/>
          </p:nvSpPr>
          <p:spPr>
            <a:xfrm>
              <a:off x="611278" y="5358519"/>
              <a:ext cx="38664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000" dirty="0"/>
                <a:t>B02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45F2A60-B969-9F49-B4B1-1951F8EB1A76}"/>
              </a:ext>
            </a:extLst>
          </p:cNvPr>
          <p:cNvGrpSpPr/>
          <p:nvPr/>
        </p:nvGrpSpPr>
        <p:grpSpPr>
          <a:xfrm>
            <a:off x="1481145" y="4582215"/>
            <a:ext cx="748923" cy="1107869"/>
            <a:chOff x="1416744" y="4496871"/>
            <a:chExt cx="748923" cy="1107869"/>
          </a:xfrm>
        </p:grpSpPr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43BB1617-8E22-B446-B875-0FC400E85D94}"/>
                </a:ext>
              </a:extLst>
            </p:cNvPr>
            <p:cNvSpPr txBox="1"/>
            <p:nvPr/>
          </p:nvSpPr>
          <p:spPr>
            <a:xfrm>
              <a:off x="1512122" y="4496871"/>
              <a:ext cx="55816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200" b="1" dirty="0"/>
                <a:t>Name</a:t>
              </a: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74EA6AB3-EEC9-C046-B8AB-4B3C8106034E}"/>
                </a:ext>
              </a:extLst>
            </p:cNvPr>
            <p:cNvSpPr txBox="1"/>
            <p:nvPr/>
          </p:nvSpPr>
          <p:spPr>
            <a:xfrm>
              <a:off x="1416744" y="4952079"/>
              <a:ext cx="74892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000" dirty="0"/>
                <a:t>Americano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BECFED39-D7FD-394C-9994-4447817F5D58}"/>
                </a:ext>
              </a:extLst>
            </p:cNvPr>
            <p:cNvSpPr txBox="1"/>
            <p:nvPr/>
          </p:nvSpPr>
          <p:spPr>
            <a:xfrm>
              <a:off x="1458422" y="5358519"/>
              <a:ext cx="66556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000" dirty="0"/>
                <a:t>Croissant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490976A-A8E6-4048-9FD2-245166C7F96C}"/>
              </a:ext>
            </a:extLst>
          </p:cNvPr>
          <p:cNvGrpSpPr/>
          <p:nvPr/>
        </p:nvGrpSpPr>
        <p:grpSpPr>
          <a:xfrm>
            <a:off x="2711688" y="4582215"/>
            <a:ext cx="1094232" cy="1107869"/>
            <a:chOff x="2633234" y="4496871"/>
            <a:chExt cx="1094232" cy="1107869"/>
          </a:xfrm>
        </p:grpSpPr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EC830253-04DA-734C-A742-B09AD3A46231}"/>
                </a:ext>
              </a:extLst>
            </p:cNvPr>
            <p:cNvSpPr txBox="1"/>
            <p:nvPr/>
          </p:nvSpPr>
          <p:spPr>
            <a:xfrm>
              <a:off x="2633234" y="4496871"/>
              <a:ext cx="10942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b="1" dirty="0"/>
                <a:t>price</a:t>
              </a: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0E255EA7-C6BD-A64B-B58C-B1F80EFE34AA}"/>
                </a:ext>
              </a:extLst>
            </p:cNvPr>
            <p:cNvSpPr txBox="1"/>
            <p:nvPr/>
          </p:nvSpPr>
          <p:spPr>
            <a:xfrm>
              <a:off x="2633234" y="4952079"/>
              <a:ext cx="109423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000" dirty="0"/>
                <a:t>$</a:t>
              </a:r>
              <a:r>
                <a:rPr lang="zh-CN" altLang="en-US" sz="1000" dirty="0"/>
                <a:t> </a:t>
              </a:r>
              <a:r>
                <a:rPr lang="en-US" altLang="zh-CN" sz="1000" dirty="0"/>
                <a:t>2.99</a:t>
              </a: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E0C024AF-4D73-DC4F-857D-5CCA772E0106}"/>
                </a:ext>
              </a:extLst>
            </p:cNvPr>
            <p:cNvSpPr txBox="1"/>
            <p:nvPr/>
          </p:nvSpPr>
          <p:spPr>
            <a:xfrm>
              <a:off x="2633234" y="5358519"/>
              <a:ext cx="109423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000" dirty="0"/>
                <a:t>$</a:t>
              </a:r>
              <a:r>
                <a:rPr lang="zh-CN" altLang="en-US" sz="1000" dirty="0"/>
                <a:t> </a:t>
              </a:r>
              <a:r>
                <a:rPr lang="en-US" altLang="zh-CN" sz="1000" dirty="0"/>
                <a:t>3.99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2BB8DC8-BB92-B145-A923-64EDBED5B028}"/>
              </a:ext>
            </a:extLst>
          </p:cNvPr>
          <p:cNvGrpSpPr/>
          <p:nvPr/>
        </p:nvGrpSpPr>
        <p:grpSpPr>
          <a:xfrm>
            <a:off x="4287540" y="4582215"/>
            <a:ext cx="747513" cy="1107869"/>
            <a:chOff x="4263161" y="4496871"/>
            <a:chExt cx="747513" cy="1107869"/>
          </a:xfrm>
        </p:grpSpPr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C0700AD3-FA60-F749-A594-8A9154B623A5}"/>
                </a:ext>
              </a:extLst>
            </p:cNvPr>
            <p:cNvSpPr txBox="1"/>
            <p:nvPr/>
          </p:nvSpPr>
          <p:spPr>
            <a:xfrm>
              <a:off x="4263161" y="4496871"/>
              <a:ext cx="74751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200" b="1" dirty="0"/>
                <a:t>Quantity</a:t>
              </a: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407103DA-5B09-1645-8288-6B0FE16F2E45}"/>
                </a:ext>
              </a:extLst>
            </p:cNvPr>
            <p:cNvSpPr txBox="1"/>
            <p:nvPr/>
          </p:nvSpPr>
          <p:spPr>
            <a:xfrm>
              <a:off x="4511722" y="4952079"/>
              <a:ext cx="25039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000" dirty="0"/>
                <a:t>2</a:t>
              </a: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42BE950C-B949-E644-96CF-9F0E612A198F}"/>
                </a:ext>
              </a:extLst>
            </p:cNvPr>
            <p:cNvSpPr txBox="1"/>
            <p:nvPr/>
          </p:nvSpPr>
          <p:spPr>
            <a:xfrm>
              <a:off x="4511722" y="5358519"/>
              <a:ext cx="25039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000" dirty="0"/>
                <a:t>1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C227EEE-A0DD-0140-B877-8C51564F6287}"/>
              </a:ext>
            </a:extLst>
          </p:cNvPr>
          <p:cNvGrpSpPr/>
          <p:nvPr/>
        </p:nvGrpSpPr>
        <p:grpSpPr>
          <a:xfrm>
            <a:off x="5516674" y="4582215"/>
            <a:ext cx="722955" cy="1107869"/>
            <a:chOff x="5516674" y="4496871"/>
            <a:chExt cx="722955" cy="1107869"/>
          </a:xfrm>
        </p:grpSpPr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9B1ADE6D-57CF-7B46-BE0E-860375BBB2ED}"/>
                </a:ext>
              </a:extLst>
            </p:cNvPr>
            <p:cNvSpPr txBox="1"/>
            <p:nvPr/>
          </p:nvSpPr>
          <p:spPr>
            <a:xfrm>
              <a:off x="5516674" y="4496871"/>
              <a:ext cx="72295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200" b="1" dirty="0"/>
                <a:t>Subtotal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68232534-A25F-2141-8A03-0584813C8823}"/>
                </a:ext>
              </a:extLst>
            </p:cNvPr>
            <p:cNvSpPr txBox="1"/>
            <p:nvPr/>
          </p:nvSpPr>
          <p:spPr>
            <a:xfrm>
              <a:off x="5623915" y="4952079"/>
              <a:ext cx="50847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000" dirty="0"/>
                <a:t>$</a:t>
              </a:r>
              <a:r>
                <a:rPr lang="zh-CN" altLang="en-US" sz="1000" dirty="0"/>
                <a:t> </a:t>
              </a:r>
              <a:r>
                <a:rPr lang="en-US" altLang="zh-CN" sz="1000" dirty="0"/>
                <a:t>5.98</a:t>
              </a: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CD03A889-66A4-C847-BA4D-02E31581CD4F}"/>
                </a:ext>
              </a:extLst>
            </p:cNvPr>
            <p:cNvSpPr txBox="1"/>
            <p:nvPr/>
          </p:nvSpPr>
          <p:spPr>
            <a:xfrm>
              <a:off x="5623915" y="5358519"/>
              <a:ext cx="50847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000" dirty="0"/>
                <a:t>$</a:t>
              </a:r>
              <a:r>
                <a:rPr lang="zh-CN" altLang="en-US" sz="1000" dirty="0"/>
                <a:t> </a:t>
              </a:r>
              <a:r>
                <a:rPr lang="en-US" altLang="zh-CN" sz="1000" dirty="0"/>
                <a:t>3.99</a:t>
              </a:r>
            </a:p>
          </p:txBody>
        </p:sp>
      </p:grp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C0BF227-6DBD-E54B-BE0B-1DADB314E93A}"/>
              </a:ext>
            </a:extLst>
          </p:cNvPr>
          <p:cNvCxnSpPr>
            <a:cxnSpLocks/>
          </p:cNvCxnSpPr>
          <p:nvPr/>
        </p:nvCxnSpPr>
        <p:spPr>
          <a:xfrm>
            <a:off x="556244" y="4907982"/>
            <a:ext cx="5759305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21" name="Content Placeholder 4" descr="Shape, rectangle&#10;&#10;Description automatically generated">
            <a:extLst>
              <a:ext uri="{FF2B5EF4-FFF2-40B4-BE49-F238E27FC236}">
                <a16:creationId xmlns:a16="http://schemas.microsoft.com/office/drawing/2014/main" id="{B4682D77-D928-F946-88D8-0A2B1A96ED22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20639" y="3891805"/>
            <a:ext cx="504000" cy="433030"/>
          </a:xfrm>
          <a:prstGeom prst="rect">
            <a:avLst/>
          </a:prstGeom>
        </p:spPr>
      </p:pic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8A8DBCD4-8B10-E04A-A9FE-398FA2E24448}"/>
              </a:ext>
            </a:extLst>
          </p:cNvPr>
          <p:cNvCxnSpPr>
            <a:cxnSpLocks/>
          </p:cNvCxnSpPr>
          <p:nvPr/>
        </p:nvCxnSpPr>
        <p:spPr>
          <a:xfrm>
            <a:off x="513584" y="5828478"/>
            <a:ext cx="5759305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CA205BD6-31E9-8841-BEDD-DD51CCC3F0C8}"/>
              </a:ext>
            </a:extLst>
          </p:cNvPr>
          <p:cNvSpPr txBox="1"/>
          <p:nvPr/>
        </p:nvSpPr>
        <p:spPr>
          <a:xfrm>
            <a:off x="4123364" y="6038863"/>
            <a:ext cx="9637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000" b="1" dirty="0"/>
              <a:t>Items</a:t>
            </a:r>
            <a:r>
              <a:rPr lang="zh-CN" altLang="en-US" sz="1000" b="1" dirty="0"/>
              <a:t> </a:t>
            </a:r>
            <a:r>
              <a:rPr lang="en-US" altLang="zh-CN" sz="1000" b="1" dirty="0"/>
              <a:t>Subtotal</a:t>
            </a:r>
            <a:endParaRPr lang="en-US" sz="1000" b="1" dirty="0"/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20595B6C-B93F-A640-AF60-8E1A40F00A49}"/>
              </a:ext>
            </a:extLst>
          </p:cNvPr>
          <p:cNvSpPr txBox="1"/>
          <p:nvPr/>
        </p:nvSpPr>
        <p:spPr>
          <a:xfrm>
            <a:off x="3999932" y="6255491"/>
            <a:ext cx="121058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000" dirty="0"/>
              <a:t>Estimated</a:t>
            </a:r>
            <a:r>
              <a:rPr lang="zh-CN" altLang="en-US" sz="1000" dirty="0"/>
              <a:t> </a:t>
            </a:r>
            <a:r>
              <a:rPr lang="en-US" altLang="zh-CN" sz="1000" dirty="0"/>
              <a:t>Shipping</a:t>
            </a:r>
            <a:endParaRPr lang="en-US" sz="1000" dirty="0"/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D692B458-D4A4-4149-980D-D9D092412F53}"/>
              </a:ext>
            </a:extLst>
          </p:cNvPr>
          <p:cNvSpPr txBox="1"/>
          <p:nvPr/>
        </p:nvSpPr>
        <p:spPr>
          <a:xfrm>
            <a:off x="4272442" y="6764727"/>
            <a:ext cx="66556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000" dirty="0"/>
              <a:t>Subtotal</a:t>
            </a:r>
            <a:r>
              <a:rPr lang="zh-CN" altLang="en-US" sz="1000" dirty="0"/>
              <a:t> </a:t>
            </a:r>
            <a:endParaRPr lang="en-US" sz="1000" dirty="0"/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FA3DE2D4-28F9-9C4D-B8B6-B6B7E5CC8187}"/>
              </a:ext>
            </a:extLst>
          </p:cNvPr>
          <p:cNvSpPr txBox="1"/>
          <p:nvPr/>
        </p:nvSpPr>
        <p:spPr>
          <a:xfrm>
            <a:off x="4137791" y="7026655"/>
            <a:ext cx="9348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000" dirty="0"/>
              <a:t>Estimated</a:t>
            </a:r>
            <a:r>
              <a:rPr lang="zh-CN" altLang="en-US" sz="1000" dirty="0"/>
              <a:t> </a:t>
            </a:r>
            <a:r>
              <a:rPr lang="en-US" altLang="zh-CN" sz="1000" dirty="0"/>
              <a:t>Tax</a:t>
            </a:r>
            <a:endParaRPr lang="en-US" sz="1000" dirty="0"/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A3171ECF-A511-234E-B6AD-A192417A5BB8}"/>
              </a:ext>
            </a:extLst>
          </p:cNvPr>
          <p:cNvSpPr txBox="1"/>
          <p:nvPr/>
        </p:nvSpPr>
        <p:spPr>
          <a:xfrm>
            <a:off x="4021028" y="7311792"/>
            <a:ext cx="11683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1000" b="1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r>
              <a:rPr lang="en-US" altLang="zh-CN" sz="1200" dirty="0"/>
              <a:t>Estimated</a:t>
            </a:r>
            <a:r>
              <a:rPr lang="zh-CN" altLang="en-US" sz="1200" dirty="0"/>
              <a:t> </a:t>
            </a:r>
            <a:r>
              <a:rPr lang="en-US" altLang="zh-CN" sz="1200" dirty="0"/>
              <a:t>Total</a:t>
            </a:r>
            <a:endParaRPr lang="en-US" sz="1200" dirty="0"/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FCF5E59D-8544-2B41-A4A6-E2C666C66564}"/>
              </a:ext>
            </a:extLst>
          </p:cNvPr>
          <p:cNvSpPr txBox="1"/>
          <p:nvPr/>
        </p:nvSpPr>
        <p:spPr>
          <a:xfrm>
            <a:off x="5612495" y="6038863"/>
            <a:ext cx="50847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000" b="1" dirty="0"/>
              <a:t>$</a:t>
            </a:r>
            <a:r>
              <a:rPr lang="zh-CN" altLang="en-US" sz="1000" b="1" dirty="0"/>
              <a:t> </a:t>
            </a:r>
            <a:r>
              <a:rPr lang="en-US" altLang="zh-CN" sz="1000" b="1" dirty="0"/>
              <a:t>9.87</a:t>
            </a:r>
            <a:endParaRPr lang="en-US" sz="1000" b="1" dirty="0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1942F537-EFBA-AB40-B4DC-760E905E8E05}"/>
              </a:ext>
            </a:extLst>
          </p:cNvPr>
          <p:cNvSpPr txBox="1"/>
          <p:nvPr/>
        </p:nvSpPr>
        <p:spPr>
          <a:xfrm>
            <a:off x="5612495" y="6255491"/>
            <a:ext cx="50847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000" dirty="0"/>
              <a:t>$</a:t>
            </a:r>
            <a:r>
              <a:rPr lang="zh-CN" altLang="en-US" sz="1000" dirty="0"/>
              <a:t> </a:t>
            </a:r>
            <a:r>
              <a:rPr lang="en-US" altLang="zh-CN" sz="1000" dirty="0"/>
              <a:t>3.00</a:t>
            </a:r>
            <a:endParaRPr lang="en-US" sz="1000" dirty="0"/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65BC05CF-501A-E94F-8C10-F4DA8E26BC27}"/>
              </a:ext>
            </a:extLst>
          </p:cNvPr>
          <p:cNvSpPr txBox="1"/>
          <p:nvPr/>
        </p:nvSpPr>
        <p:spPr>
          <a:xfrm>
            <a:off x="5579633" y="6764727"/>
            <a:ext cx="57419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000" dirty="0"/>
              <a:t>$</a:t>
            </a:r>
            <a:r>
              <a:rPr lang="zh-CN" altLang="en-US" sz="1000" dirty="0"/>
              <a:t> </a:t>
            </a:r>
            <a:r>
              <a:rPr lang="en-US" altLang="zh-CN" sz="1000" dirty="0"/>
              <a:t>12.87</a:t>
            </a:r>
            <a:endParaRPr lang="en-US" sz="1000" dirty="0"/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13CA0513-E8C1-6F40-A854-466AE8A45D56}"/>
              </a:ext>
            </a:extLst>
          </p:cNvPr>
          <p:cNvSpPr txBox="1"/>
          <p:nvPr/>
        </p:nvSpPr>
        <p:spPr>
          <a:xfrm>
            <a:off x="5612495" y="7026655"/>
            <a:ext cx="50847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000" dirty="0"/>
              <a:t>$</a:t>
            </a:r>
            <a:r>
              <a:rPr lang="zh-CN" altLang="en-US" sz="1000" dirty="0"/>
              <a:t> </a:t>
            </a:r>
            <a:r>
              <a:rPr lang="en-US" altLang="zh-CN" sz="1000" dirty="0"/>
              <a:t>2.21</a:t>
            </a:r>
            <a:endParaRPr lang="en-US" sz="1000" dirty="0"/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4E2B684B-D318-4C45-80D2-9C2D727250D6}"/>
              </a:ext>
            </a:extLst>
          </p:cNvPr>
          <p:cNvSpPr txBox="1"/>
          <p:nvPr/>
        </p:nvSpPr>
        <p:spPr>
          <a:xfrm>
            <a:off x="5539558" y="7311792"/>
            <a:ext cx="6543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chemeClr val="accent2">
                    <a:lumMod val="75000"/>
                  </a:schemeClr>
                </a:solidFill>
              </a:rPr>
              <a:t>$</a:t>
            </a:r>
            <a:r>
              <a:rPr lang="zh-CN" altLang="en-US" sz="12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sz="1200" b="1" dirty="0">
                <a:solidFill>
                  <a:schemeClr val="accent2">
                    <a:lumMod val="75000"/>
                  </a:schemeClr>
                </a:solidFill>
              </a:rPr>
              <a:t>16.97</a:t>
            </a:r>
            <a:endParaRPr lang="en-US" sz="12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893A2E50-C4BC-814C-8DB5-C8046FAD9493}"/>
              </a:ext>
            </a:extLst>
          </p:cNvPr>
          <p:cNvSpPr txBox="1"/>
          <p:nvPr/>
        </p:nvSpPr>
        <p:spPr>
          <a:xfrm>
            <a:off x="1173159" y="7855955"/>
            <a:ext cx="24764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Aharoni" panose="02010803020104030203" pitchFamily="2" charset="-79"/>
                <a:cs typeface="Aharoni" panose="02010803020104030203" pitchFamily="2" charset="-79"/>
              </a:rPr>
              <a:t>Customer reviews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5CFB3D4-54E4-B444-A328-08098230919E}"/>
              </a:ext>
            </a:extLst>
          </p:cNvPr>
          <p:cNvSpPr/>
          <p:nvPr/>
        </p:nvSpPr>
        <p:spPr>
          <a:xfrm>
            <a:off x="882827" y="8626862"/>
            <a:ext cx="579111" cy="2732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ounded Rectangle 131">
            <a:extLst>
              <a:ext uri="{FF2B5EF4-FFF2-40B4-BE49-F238E27FC236}">
                <a16:creationId xmlns:a16="http://schemas.microsoft.com/office/drawing/2014/main" id="{4CD625A1-8F1E-844A-A45C-D2287A9B207E}"/>
              </a:ext>
            </a:extLst>
          </p:cNvPr>
          <p:cNvSpPr/>
          <p:nvPr/>
        </p:nvSpPr>
        <p:spPr>
          <a:xfrm>
            <a:off x="1932586" y="8626862"/>
            <a:ext cx="579111" cy="2732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Rounded Rectangle 132">
            <a:extLst>
              <a:ext uri="{FF2B5EF4-FFF2-40B4-BE49-F238E27FC236}">
                <a16:creationId xmlns:a16="http://schemas.microsoft.com/office/drawing/2014/main" id="{58ED0FB5-56A2-1847-9C12-1D5DB2339149}"/>
              </a:ext>
            </a:extLst>
          </p:cNvPr>
          <p:cNvSpPr/>
          <p:nvPr/>
        </p:nvSpPr>
        <p:spPr>
          <a:xfrm>
            <a:off x="566843" y="9209876"/>
            <a:ext cx="1954467" cy="5567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9230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Picture 134" descr="Engineering drawing&#10;&#10;Description automatically generated">
            <a:extLst>
              <a:ext uri="{FF2B5EF4-FFF2-40B4-BE49-F238E27FC236}">
                <a16:creationId xmlns:a16="http://schemas.microsoft.com/office/drawing/2014/main" id="{0BF8D9CE-D784-974F-9DA2-29557D04BAE4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23585" y="5332682"/>
            <a:ext cx="440098" cy="4392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FDD61DB-FFFB-2447-94CE-08127111A07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244"/>
          <a:stretch/>
        </p:blipFill>
        <p:spPr>
          <a:xfrm>
            <a:off x="-8966" y="-9631806"/>
            <a:ext cx="6866965" cy="3953051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985FDA79-E9BF-3444-89E3-36369A207EFF}"/>
              </a:ext>
            </a:extLst>
          </p:cNvPr>
          <p:cNvSpPr/>
          <p:nvPr/>
        </p:nvSpPr>
        <p:spPr>
          <a:xfrm>
            <a:off x="0" y="-9624149"/>
            <a:ext cx="6858000" cy="757240"/>
          </a:xfrm>
          <a:prstGeom prst="rect">
            <a:avLst/>
          </a:prstGeom>
          <a:gradFill>
            <a:gsLst>
              <a:gs pos="0">
                <a:schemeClr val="tx1">
                  <a:alpha val="60000"/>
                </a:schemeClr>
              </a:gs>
              <a:gs pos="100000">
                <a:schemeClr val="tx1">
                  <a:alpha val="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B9BE933-510C-C940-B83F-7481A61AA54C}"/>
              </a:ext>
            </a:extLst>
          </p:cNvPr>
          <p:cNvSpPr txBox="1"/>
          <p:nvPr/>
        </p:nvSpPr>
        <p:spPr>
          <a:xfrm>
            <a:off x="3120209" y="-9476361"/>
            <a:ext cx="60144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Euphemia" panose="020F0502020204030204" pitchFamily="34" charset="0"/>
                <a:cs typeface="Euphemia" panose="020F0502020204030204" pitchFamily="34" charset="0"/>
              </a:rPr>
              <a:t>Products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A48BF2-E9EF-234F-832E-A265DC74C4EC}"/>
              </a:ext>
            </a:extLst>
          </p:cNvPr>
          <p:cNvSpPr txBox="1"/>
          <p:nvPr/>
        </p:nvSpPr>
        <p:spPr>
          <a:xfrm>
            <a:off x="3911541" y="-9476361"/>
            <a:ext cx="57099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Euphemia" panose="020F0502020204030204" pitchFamily="34" charset="0"/>
                <a:cs typeface="Euphemia" panose="020F0502020204030204" pitchFamily="34" charset="0"/>
              </a:rPr>
              <a:t>Services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17B2760-B8BA-254E-86BB-D72A4210C189}"/>
              </a:ext>
            </a:extLst>
          </p:cNvPr>
          <p:cNvSpPr txBox="1"/>
          <p:nvPr/>
        </p:nvSpPr>
        <p:spPr>
          <a:xfrm>
            <a:off x="4672416" y="-9476361"/>
            <a:ext cx="46358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Euphemia" panose="020F0502020204030204" pitchFamily="34" charset="0"/>
                <a:cs typeface="Euphemia" panose="020F0502020204030204" pitchFamily="34" charset="0"/>
              </a:rPr>
              <a:t>About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91A1776-BF75-DE48-947E-58969F10B1D3}"/>
              </a:ext>
            </a:extLst>
          </p:cNvPr>
          <p:cNvSpPr txBox="1"/>
          <p:nvPr/>
        </p:nvSpPr>
        <p:spPr>
          <a:xfrm>
            <a:off x="5325889" y="-9476361"/>
            <a:ext cx="54373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Euphemia" panose="020F0502020204030204" pitchFamily="34" charset="0"/>
                <a:cs typeface="Euphemia" panose="020F0502020204030204" pitchFamily="34" charset="0"/>
              </a:rPr>
              <a:t>Join us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440E365-80C7-5344-9C2E-611C07935590}"/>
              </a:ext>
            </a:extLst>
          </p:cNvPr>
          <p:cNvSpPr txBox="1"/>
          <p:nvPr/>
        </p:nvSpPr>
        <p:spPr>
          <a:xfrm>
            <a:off x="3088115" y="-8420137"/>
            <a:ext cx="296747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haroni" panose="020F0502020204030204" pitchFamily="34" charset="0"/>
                <a:cs typeface="Aharoni" panose="020F0502020204030204" pitchFamily="34" charset="0"/>
              </a:rPr>
              <a:t>Don’t have a nice day</a:t>
            </a:r>
            <a:r>
              <a:rPr lang="en-US" altLang="zh-CN" sz="20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haroni" panose="020F0502020204030204" pitchFamily="34" charset="0"/>
                <a:cs typeface="Aharoni" panose="020F0502020204030204" pitchFamily="34" charset="0"/>
              </a:rPr>
              <a:t>,</a:t>
            </a:r>
            <a:endParaRPr lang="en-US" sz="20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haroni" panose="020F0502020204030204" pitchFamily="34" charset="0"/>
              <a:cs typeface="Aharoni" panose="020F0502020204030204" pitchFamily="34" charset="0"/>
            </a:endParaRPr>
          </a:p>
          <a:p>
            <a:pPr algn="ctr"/>
            <a:r>
              <a:rPr lang="en-US" sz="4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haroni" panose="020F0502020204030204" pitchFamily="34" charset="0"/>
                <a:cs typeface="Aharoni" panose="020F0502020204030204" pitchFamily="34" charset="0"/>
              </a:rPr>
              <a:t>Grab One!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ED408F-480E-BE4A-A9E8-0BB3B0A59AB8}"/>
              </a:ext>
            </a:extLst>
          </p:cNvPr>
          <p:cNvSpPr txBox="1"/>
          <p:nvPr/>
        </p:nvSpPr>
        <p:spPr>
          <a:xfrm>
            <a:off x="699381" y="-9507139"/>
            <a:ext cx="11994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Gill Sans Ultra Bold" panose="020B0A02020104020203" pitchFamily="34" charset="77"/>
                <a:ea typeface="Brush Script MT" panose="03060802040406070304" pitchFamily="66" charset="-122"/>
                <a:cs typeface="Brush Script MT" panose="03060802040406070304" pitchFamily="66" charset="-122"/>
              </a:rPr>
              <a:t>IWD</a:t>
            </a:r>
            <a:r>
              <a:rPr lang="en-CA" sz="1200" dirty="0">
                <a:solidFill>
                  <a:schemeClr val="bg1"/>
                </a:solidFill>
                <a:latin typeface="Gill Sans Ultra Bold" panose="020B0A02020104020203" pitchFamily="34" charset="77"/>
                <a:ea typeface="Brush Script MT" panose="03060802040406070304" pitchFamily="66" charset="-122"/>
                <a:cs typeface="Brush Script MT" panose="03060802040406070304" pitchFamily="66" charset="-122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Gill Sans Ultra Bold" panose="020B0A02020104020203" pitchFamily="34" charset="77"/>
                <a:ea typeface="Brush Script MT" panose="03060802040406070304" pitchFamily="66" charset="-122"/>
                <a:cs typeface="Brush Script MT" panose="03060802040406070304" pitchFamily="66" charset="-122"/>
              </a:rPr>
              <a:t>Café</a:t>
            </a:r>
            <a:r>
              <a:rPr lang="en-CA" sz="1200" baseline="30000" dirty="0">
                <a:solidFill>
                  <a:schemeClr val="bg1"/>
                </a:solidFill>
                <a:latin typeface="Gill Sans Ultra Bold" panose="020B0A02020104020203" pitchFamily="34" charset="77"/>
                <a:ea typeface="Brush Script MT" panose="03060802040406070304" pitchFamily="66" charset="-122"/>
                <a:cs typeface="Brush Script MT" panose="03060802040406070304" pitchFamily="66" charset="-122"/>
              </a:rPr>
              <a:t> ®</a:t>
            </a:r>
            <a:r>
              <a:rPr lang="en-US" sz="1200" baseline="30000" dirty="0">
                <a:solidFill>
                  <a:schemeClr val="bg1"/>
                </a:solidFill>
                <a:latin typeface="Gill Sans Ultra Bold" panose="020B0A02020104020203" pitchFamily="34" charset="77"/>
                <a:ea typeface="Brush Script MT" panose="03060802040406070304" pitchFamily="66" charset="-122"/>
                <a:cs typeface="Brush Script MT" panose="03060802040406070304" pitchFamily="66" charset="-122"/>
              </a:rPr>
              <a:t> </a:t>
            </a:r>
            <a:endParaRPr lang="en-US" sz="1200" dirty="0">
              <a:solidFill>
                <a:schemeClr val="bg1"/>
              </a:solidFill>
              <a:latin typeface="Gill Sans Ultra Bold" panose="020B0A02020104020203" pitchFamily="34" charset="77"/>
              <a:ea typeface="Brush Script MT" panose="03060802040406070304" pitchFamily="66" charset="-122"/>
              <a:cs typeface="Brush Script MT" panose="03060802040406070304" pitchFamily="66" charset="-122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950AFF-375E-EA44-A7D6-184120227340}"/>
              </a:ext>
            </a:extLst>
          </p:cNvPr>
          <p:cNvSpPr txBox="1"/>
          <p:nvPr/>
        </p:nvSpPr>
        <p:spPr>
          <a:xfrm>
            <a:off x="3607725" y="-7135766"/>
            <a:ext cx="18085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See our </a:t>
            </a:r>
            <a:r>
              <a:rPr lang="en-US" sz="12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X’mas</a:t>
            </a:r>
            <a:r>
              <a:rPr lang="en-US" sz="12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Special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C19C443F-A537-2440-B55E-C05439EBC3A2}"/>
              </a:ext>
            </a:extLst>
          </p:cNvPr>
          <p:cNvSpPr/>
          <p:nvPr/>
        </p:nvSpPr>
        <p:spPr>
          <a:xfrm>
            <a:off x="3395135" y="-7167599"/>
            <a:ext cx="2233688" cy="340664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14E90F4-0FFF-8A44-8B84-8A4DB1C915DE}"/>
              </a:ext>
            </a:extLst>
          </p:cNvPr>
          <p:cNvSpPr txBox="1"/>
          <p:nvPr/>
        </p:nvSpPr>
        <p:spPr>
          <a:xfrm>
            <a:off x="675099" y="-5369673"/>
            <a:ext cx="3626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All</a:t>
            </a:r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lang="en-US" sz="105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F3B7379-DFC2-4D46-982E-3C683A3C2907}"/>
              </a:ext>
            </a:extLst>
          </p:cNvPr>
          <p:cNvSpPr txBox="1"/>
          <p:nvPr/>
        </p:nvSpPr>
        <p:spPr>
          <a:xfrm>
            <a:off x="5012549" y="-5631636"/>
            <a:ext cx="142859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Nov.30,2021</a:t>
            </a:r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12:45:23</a:t>
            </a:r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lang="en-US" sz="105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3" name="Content Placeholder 4" descr="Shape, rectangle&#10;&#10;Description automatically generated">
            <a:extLst>
              <a:ext uri="{FF2B5EF4-FFF2-40B4-BE49-F238E27FC236}">
                <a16:creationId xmlns:a16="http://schemas.microsoft.com/office/drawing/2014/main" id="{78B59FEF-6AF7-734B-9026-4BE0D5DAB121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</a:blip>
          <a:stretch>
            <a:fillRect/>
          </a:stretch>
        </p:blipFill>
        <p:spPr>
          <a:xfrm>
            <a:off x="6059515" y="-9467358"/>
            <a:ext cx="252000" cy="216515"/>
          </a:xfrm>
          <a:prstGeom prst="rect">
            <a:avLst/>
          </a:prstGeom>
        </p:spPr>
      </p:pic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91FFAD62-F74E-5145-B5B6-91EC230BB194}"/>
              </a:ext>
            </a:extLst>
          </p:cNvPr>
          <p:cNvSpPr/>
          <p:nvPr/>
        </p:nvSpPr>
        <p:spPr>
          <a:xfrm>
            <a:off x="556244" y="-5365817"/>
            <a:ext cx="579111" cy="232937"/>
          </a:xfrm>
          <a:prstGeom prst="round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6EAE749-1841-5942-8E4B-0F435CAA51F9}"/>
              </a:ext>
            </a:extLst>
          </p:cNvPr>
          <p:cNvGrpSpPr/>
          <p:nvPr/>
        </p:nvGrpSpPr>
        <p:grpSpPr>
          <a:xfrm>
            <a:off x="458309" y="-4959287"/>
            <a:ext cx="5892001" cy="2575513"/>
            <a:chOff x="458309" y="4658229"/>
            <a:chExt cx="5892001" cy="2575513"/>
          </a:xfrm>
        </p:grpSpPr>
        <p:pic>
          <p:nvPicPr>
            <p:cNvPr id="27" name="Picture 26" descr="A picture containing indoor&#10;&#10;Description automatically generated">
              <a:extLst>
                <a:ext uri="{FF2B5EF4-FFF2-40B4-BE49-F238E27FC236}">
                  <a16:creationId xmlns:a16="http://schemas.microsoft.com/office/drawing/2014/main" id="{CA95D059-C16F-4149-945B-CF8AF72857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7695" b="18027"/>
            <a:stretch/>
          </p:blipFill>
          <p:spPr>
            <a:xfrm>
              <a:off x="557022" y="4658229"/>
              <a:ext cx="1800000" cy="891322"/>
            </a:xfrm>
            <a:prstGeom prst="rect">
              <a:avLst/>
            </a:prstGeom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7C0AAD3-B6A9-0E4E-8EC7-81F9D60E8E29}"/>
                </a:ext>
              </a:extLst>
            </p:cNvPr>
            <p:cNvSpPr/>
            <p:nvPr/>
          </p:nvSpPr>
          <p:spPr>
            <a:xfrm>
              <a:off x="1731993" y="4746149"/>
              <a:ext cx="622091" cy="17015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600" b="1" dirty="0" err="1"/>
                <a:t>X’mas</a:t>
              </a:r>
              <a:r>
                <a:rPr lang="zh-CN" altLang="en-US" sz="600" b="1" dirty="0"/>
                <a:t> </a:t>
              </a:r>
              <a:r>
                <a:rPr lang="en-US" altLang="zh-CN" sz="600" b="1" dirty="0"/>
                <a:t>Special</a:t>
              </a:r>
              <a:endParaRPr lang="en-US" sz="600" b="1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D3B3CE5-ECAD-A741-A78F-DC13A2962C40}"/>
                </a:ext>
              </a:extLst>
            </p:cNvPr>
            <p:cNvSpPr txBox="1"/>
            <p:nvPr/>
          </p:nvSpPr>
          <p:spPr>
            <a:xfrm>
              <a:off x="458309" y="5580805"/>
              <a:ext cx="123630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/>
                <a:t>Hot Chocolate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8600423-3943-B342-9427-E47E3C726EBD}"/>
                </a:ext>
              </a:extLst>
            </p:cNvPr>
            <p:cNvSpPr txBox="1"/>
            <p:nvPr/>
          </p:nvSpPr>
          <p:spPr>
            <a:xfrm>
              <a:off x="1849754" y="5596194"/>
              <a:ext cx="5469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200" b="1" dirty="0">
                  <a:solidFill>
                    <a:schemeClr val="accent2">
                      <a:lumMod val="75000"/>
                    </a:schemeClr>
                  </a:solidFill>
                </a:rPr>
                <a:t>☆</a:t>
              </a:r>
              <a:r>
                <a:rPr lang="zh-CN" altLang="en-US" sz="1200" b="1" dirty="0">
                  <a:solidFill>
                    <a:schemeClr val="accent2">
                      <a:lumMod val="75000"/>
                    </a:schemeClr>
                  </a:solidFill>
                </a:rPr>
                <a:t> </a:t>
              </a:r>
              <a:r>
                <a:rPr lang="en-US" altLang="zh-CN" sz="1200" b="1" dirty="0">
                  <a:solidFill>
                    <a:schemeClr val="accent2">
                      <a:lumMod val="75000"/>
                    </a:schemeClr>
                  </a:solidFill>
                </a:rPr>
                <a:t>4.8</a:t>
              </a:r>
              <a:endParaRPr lang="en-US" sz="1200" b="1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ADCBB8B-D6F4-4044-8AF2-580059EB259F}"/>
                </a:ext>
              </a:extLst>
            </p:cNvPr>
            <p:cNvSpPr txBox="1"/>
            <p:nvPr/>
          </p:nvSpPr>
          <p:spPr>
            <a:xfrm>
              <a:off x="465683" y="5829026"/>
              <a:ext cx="50847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00" dirty="0"/>
                <a:t>$</a:t>
              </a:r>
              <a:r>
                <a:rPr lang="zh-CN" altLang="en-US" sz="1000" dirty="0"/>
                <a:t> </a:t>
              </a:r>
              <a:r>
                <a:rPr lang="en-US" altLang="zh-CN" sz="1000" dirty="0"/>
                <a:t>6.99</a:t>
              </a:r>
              <a:endParaRPr lang="en-US" sz="1000" dirty="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2784630-4413-D746-9BA9-23A10E0AFA29}"/>
                </a:ext>
              </a:extLst>
            </p:cNvPr>
            <p:cNvSpPr txBox="1"/>
            <p:nvPr/>
          </p:nvSpPr>
          <p:spPr>
            <a:xfrm>
              <a:off x="465683" y="6030813"/>
              <a:ext cx="190149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schemeClr val="bg1">
                      <a:lumMod val="50000"/>
                    </a:schemeClr>
                  </a:solidFill>
                </a:rPr>
                <a:t>This is Description of hot </a:t>
              </a:r>
              <a:r>
                <a:rPr lang="en-US" sz="1000" dirty="0" err="1">
                  <a:solidFill>
                    <a:schemeClr val="bg1">
                      <a:lumMod val="50000"/>
                    </a:schemeClr>
                  </a:solidFill>
                </a:rPr>
                <a:t>choco</a:t>
              </a:r>
              <a:r>
                <a:rPr lang="en-US" sz="1000" dirty="0">
                  <a:solidFill>
                    <a:schemeClr val="bg1">
                      <a:lumMod val="50000"/>
                    </a:schemeClr>
                  </a:solidFill>
                </a:rPr>
                <a:t>. Description of hot chocolate.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0EF88ED3-80C0-B54F-9C47-C3C5C9593A3B}"/>
                </a:ext>
              </a:extLst>
            </p:cNvPr>
            <p:cNvSpPr txBox="1"/>
            <p:nvPr/>
          </p:nvSpPr>
          <p:spPr>
            <a:xfrm>
              <a:off x="471416" y="6617744"/>
              <a:ext cx="37221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Qty</a:t>
              </a:r>
            </a:p>
          </p:txBody>
        </p:sp>
        <p:sp>
          <p:nvSpPr>
            <p:cNvPr id="41" name="Rounded Rectangle 40">
              <a:extLst>
                <a:ext uri="{FF2B5EF4-FFF2-40B4-BE49-F238E27FC236}">
                  <a16:creationId xmlns:a16="http://schemas.microsoft.com/office/drawing/2014/main" id="{4AB119A7-C230-5040-968C-286E4044B20A}"/>
                </a:ext>
              </a:extLst>
            </p:cNvPr>
            <p:cNvSpPr/>
            <p:nvPr/>
          </p:nvSpPr>
          <p:spPr>
            <a:xfrm>
              <a:off x="818548" y="6679299"/>
              <a:ext cx="361627" cy="123111"/>
            </a:xfrm>
            <a:prstGeom prst="round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17189794-B948-C64F-A257-C21081ECCBA7}"/>
                </a:ext>
              </a:extLst>
            </p:cNvPr>
            <p:cNvSpPr/>
            <p:nvPr/>
          </p:nvSpPr>
          <p:spPr>
            <a:xfrm>
              <a:off x="549421" y="6935036"/>
              <a:ext cx="1804663" cy="298706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34AF41E-CBF4-8F4A-A214-17133D3BC46A}"/>
                </a:ext>
              </a:extLst>
            </p:cNvPr>
            <p:cNvSpPr txBox="1"/>
            <p:nvPr/>
          </p:nvSpPr>
          <p:spPr>
            <a:xfrm>
              <a:off x="1002054" y="6957749"/>
              <a:ext cx="85311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b="1" dirty="0">
                  <a:solidFill>
                    <a:schemeClr val="bg1"/>
                  </a:solidFill>
                </a:rPr>
                <a:t>Add to Cart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71E9073-A1C1-8E4E-86CA-CAB22C579593}"/>
                </a:ext>
              </a:extLst>
            </p:cNvPr>
            <p:cNvSpPr txBox="1"/>
            <p:nvPr/>
          </p:nvSpPr>
          <p:spPr>
            <a:xfrm>
              <a:off x="472319" y="6382535"/>
              <a:ext cx="813043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solidFill>
                    <a:schemeClr val="accent2">
                      <a:lumMod val="75000"/>
                    </a:schemeClr>
                  </a:solidFill>
                </a:rPr>
                <a:t>Show Details </a:t>
              </a:r>
            </a:p>
          </p:txBody>
        </p:sp>
        <p:pic>
          <p:nvPicPr>
            <p:cNvPr id="48" name="Picture 47" descr="A picture containing indoor&#10;&#10;Description automatically generated">
              <a:extLst>
                <a:ext uri="{FF2B5EF4-FFF2-40B4-BE49-F238E27FC236}">
                  <a16:creationId xmlns:a16="http://schemas.microsoft.com/office/drawing/2014/main" id="{2470F687-D1A5-CA43-812E-34CC107973E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7695" b="18027"/>
            <a:stretch/>
          </p:blipFill>
          <p:spPr>
            <a:xfrm>
              <a:off x="2533827" y="4658229"/>
              <a:ext cx="1800000" cy="891322"/>
            </a:xfrm>
            <a:prstGeom prst="rect">
              <a:avLst/>
            </a:prstGeom>
          </p:spPr>
        </p:pic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E6F4F1B4-0F9D-7142-83EA-30716C8C40A7}"/>
                </a:ext>
              </a:extLst>
            </p:cNvPr>
            <p:cNvSpPr/>
            <p:nvPr/>
          </p:nvSpPr>
          <p:spPr>
            <a:xfrm>
              <a:off x="3708798" y="4746149"/>
              <a:ext cx="622091" cy="17015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600" b="1" dirty="0" err="1"/>
                <a:t>X’mas</a:t>
              </a:r>
              <a:r>
                <a:rPr lang="zh-CN" altLang="en-US" sz="600" b="1" dirty="0"/>
                <a:t> </a:t>
              </a:r>
              <a:r>
                <a:rPr lang="en-US" altLang="zh-CN" sz="600" b="1" dirty="0"/>
                <a:t>Special</a:t>
              </a:r>
              <a:endParaRPr lang="en-US" sz="600" b="1" dirty="0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AE20DFB8-F7FE-8640-ABC9-CFB025D2154C}"/>
                </a:ext>
              </a:extLst>
            </p:cNvPr>
            <p:cNvSpPr txBox="1"/>
            <p:nvPr/>
          </p:nvSpPr>
          <p:spPr>
            <a:xfrm>
              <a:off x="2435114" y="5580805"/>
              <a:ext cx="123630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/>
                <a:t>Hot Chocolate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CC3A85A-5FFE-E54E-A6AD-083A62E444D7}"/>
                </a:ext>
              </a:extLst>
            </p:cNvPr>
            <p:cNvSpPr txBox="1"/>
            <p:nvPr/>
          </p:nvSpPr>
          <p:spPr>
            <a:xfrm>
              <a:off x="3826559" y="5596194"/>
              <a:ext cx="5469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200" b="1" dirty="0">
                  <a:solidFill>
                    <a:schemeClr val="accent2">
                      <a:lumMod val="75000"/>
                    </a:schemeClr>
                  </a:solidFill>
                </a:rPr>
                <a:t>☆</a:t>
              </a:r>
              <a:r>
                <a:rPr lang="zh-CN" altLang="en-US" sz="1200" b="1" dirty="0">
                  <a:solidFill>
                    <a:schemeClr val="accent2">
                      <a:lumMod val="75000"/>
                    </a:schemeClr>
                  </a:solidFill>
                </a:rPr>
                <a:t> </a:t>
              </a:r>
              <a:r>
                <a:rPr lang="en-US" altLang="zh-CN" sz="1200" b="1" dirty="0">
                  <a:solidFill>
                    <a:schemeClr val="accent2">
                      <a:lumMod val="75000"/>
                    </a:schemeClr>
                  </a:solidFill>
                </a:rPr>
                <a:t>4.8</a:t>
              </a:r>
              <a:endParaRPr lang="en-US" sz="1200" b="1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FF4704B5-6BF3-B444-AF78-C203A711458D}"/>
                </a:ext>
              </a:extLst>
            </p:cNvPr>
            <p:cNvSpPr txBox="1"/>
            <p:nvPr/>
          </p:nvSpPr>
          <p:spPr>
            <a:xfrm>
              <a:off x="2442488" y="5829026"/>
              <a:ext cx="50847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00" dirty="0"/>
                <a:t>$</a:t>
              </a:r>
              <a:r>
                <a:rPr lang="zh-CN" altLang="en-US" sz="1000" dirty="0"/>
                <a:t> </a:t>
              </a:r>
              <a:r>
                <a:rPr lang="en-US" altLang="zh-CN" sz="1000" dirty="0"/>
                <a:t>6.99</a:t>
              </a:r>
              <a:endParaRPr lang="en-US" sz="1000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D79CBE42-9067-1244-88F4-F6845AE3C569}"/>
                </a:ext>
              </a:extLst>
            </p:cNvPr>
            <p:cNvSpPr txBox="1"/>
            <p:nvPr/>
          </p:nvSpPr>
          <p:spPr>
            <a:xfrm>
              <a:off x="2442488" y="6030813"/>
              <a:ext cx="190149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schemeClr val="bg1">
                      <a:lumMod val="50000"/>
                    </a:schemeClr>
                  </a:solidFill>
                </a:rPr>
                <a:t>This is Description of hot </a:t>
              </a:r>
              <a:r>
                <a:rPr lang="en-US" sz="1000" dirty="0" err="1">
                  <a:solidFill>
                    <a:schemeClr val="bg1">
                      <a:lumMod val="50000"/>
                    </a:schemeClr>
                  </a:solidFill>
                </a:rPr>
                <a:t>choco</a:t>
              </a:r>
              <a:r>
                <a:rPr lang="en-US" sz="1000" dirty="0">
                  <a:solidFill>
                    <a:schemeClr val="bg1">
                      <a:lumMod val="50000"/>
                    </a:schemeClr>
                  </a:solidFill>
                </a:rPr>
                <a:t>. Description of hot chocolate.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63C3DCB6-D57E-8A43-B01E-0F6B9C89ADE3}"/>
                </a:ext>
              </a:extLst>
            </p:cNvPr>
            <p:cNvSpPr txBox="1"/>
            <p:nvPr/>
          </p:nvSpPr>
          <p:spPr>
            <a:xfrm>
              <a:off x="2448221" y="6617744"/>
              <a:ext cx="37221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Qty</a:t>
              </a:r>
            </a:p>
          </p:txBody>
        </p:sp>
        <p:sp>
          <p:nvSpPr>
            <p:cNvPr id="55" name="Rounded Rectangle 54">
              <a:extLst>
                <a:ext uri="{FF2B5EF4-FFF2-40B4-BE49-F238E27FC236}">
                  <a16:creationId xmlns:a16="http://schemas.microsoft.com/office/drawing/2014/main" id="{69757960-9600-5A4C-938B-6470AF16529D}"/>
                </a:ext>
              </a:extLst>
            </p:cNvPr>
            <p:cNvSpPr/>
            <p:nvPr/>
          </p:nvSpPr>
          <p:spPr>
            <a:xfrm>
              <a:off x="2795353" y="6679299"/>
              <a:ext cx="361627" cy="123111"/>
            </a:xfrm>
            <a:prstGeom prst="round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6A18AAF2-A5B7-614E-820F-6914A671CC95}"/>
                </a:ext>
              </a:extLst>
            </p:cNvPr>
            <p:cNvSpPr/>
            <p:nvPr/>
          </p:nvSpPr>
          <p:spPr>
            <a:xfrm>
              <a:off x="2516394" y="6935036"/>
              <a:ext cx="1817433" cy="298706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4FC2CCE0-8AD5-F149-8300-5E759EE002CF}"/>
                </a:ext>
              </a:extLst>
            </p:cNvPr>
            <p:cNvSpPr txBox="1"/>
            <p:nvPr/>
          </p:nvSpPr>
          <p:spPr>
            <a:xfrm>
              <a:off x="2978859" y="6957749"/>
              <a:ext cx="85311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b="1" dirty="0">
                  <a:solidFill>
                    <a:schemeClr val="bg1"/>
                  </a:solidFill>
                </a:rPr>
                <a:t>Add to Cart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ACAF0E0B-C2D8-1443-BDD6-5D2D048F1A73}"/>
                </a:ext>
              </a:extLst>
            </p:cNvPr>
            <p:cNvSpPr txBox="1"/>
            <p:nvPr/>
          </p:nvSpPr>
          <p:spPr>
            <a:xfrm>
              <a:off x="2455333" y="6382535"/>
              <a:ext cx="813043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solidFill>
                    <a:schemeClr val="accent2">
                      <a:lumMod val="75000"/>
                    </a:schemeClr>
                  </a:solidFill>
                </a:rPr>
                <a:t>Show Details </a:t>
              </a:r>
            </a:p>
          </p:txBody>
        </p:sp>
        <p:pic>
          <p:nvPicPr>
            <p:cNvPr id="60" name="Picture 59" descr="A picture containing indoor&#10;&#10;Description automatically generated">
              <a:extLst>
                <a:ext uri="{FF2B5EF4-FFF2-40B4-BE49-F238E27FC236}">
                  <a16:creationId xmlns:a16="http://schemas.microsoft.com/office/drawing/2014/main" id="{DA482561-EA80-F94C-8D91-B7CEDB6206B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7695" b="18027"/>
            <a:stretch/>
          </p:blipFill>
          <p:spPr>
            <a:xfrm>
              <a:off x="4510633" y="4658229"/>
              <a:ext cx="1800000" cy="891322"/>
            </a:xfrm>
            <a:prstGeom prst="rect">
              <a:avLst/>
            </a:prstGeom>
          </p:spPr>
        </p:pic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CF5AD706-A4A2-4847-8DEB-86FF7EAF9057}"/>
                </a:ext>
              </a:extLst>
            </p:cNvPr>
            <p:cNvSpPr/>
            <p:nvPr/>
          </p:nvSpPr>
          <p:spPr>
            <a:xfrm>
              <a:off x="5685604" y="4746149"/>
              <a:ext cx="622091" cy="17015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600" b="1" dirty="0" err="1"/>
                <a:t>X’mas</a:t>
              </a:r>
              <a:r>
                <a:rPr lang="zh-CN" altLang="en-US" sz="600" b="1" dirty="0"/>
                <a:t> </a:t>
              </a:r>
              <a:r>
                <a:rPr lang="en-US" altLang="zh-CN" sz="600" b="1" dirty="0"/>
                <a:t>Special</a:t>
              </a:r>
              <a:endParaRPr lang="en-US" sz="600" b="1" dirty="0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1DB2195D-9FC6-CA4C-B027-7E505350023D}"/>
                </a:ext>
              </a:extLst>
            </p:cNvPr>
            <p:cNvSpPr txBox="1"/>
            <p:nvPr/>
          </p:nvSpPr>
          <p:spPr>
            <a:xfrm>
              <a:off x="4411920" y="5580805"/>
              <a:ext cx="123630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/>
                <a:t>Hot Chocolate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9257AD87-24DE-1C46-8A4A-A4EB9690825B}"/>
                </a:ext>
              </a:extLst>
            </p:cNvPr>
            <p:cNvSpPr txBox="1"/>
            <p:nvPr/>
          </p:nvSpPr>
          <p:spPr>
            <a:xfrm>
              <a:off x="5803365" y="5596194"/>
              <a:ext cx="5469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200" b="1" dirty="0">
                  <a:solidFill>
                    <a:schemeClr val="accent2">
                      <a:lumMod val="75000"/>
                    </a:schemeClr>
                  </a:solidFill>
                </a:rPr>
                <a:t>☆</a:t>
              </a:r>
              <a:r>
                <a:rPr lang="zh-CN" altLang="en-US" sz="1200" b="1" dirty="0">
                  <a:solidFill>
                    <a:schemeClr val="accent2">
                      <a:lumMod val="75000"/>
                    </a:schemeClr>
                  </a:solidFill>
                </a:rPr>
                <a:t> </a:t>
              </a:r>
              <a:r>
                <a:rPr lang="en-US" altLang="zh-CN" sz="1200" b="1" dirty="0">
                  <a:solidFill>
                    <a:schemeClr val="accent2">
                      <a:lumMod val="75000"/>
                    </a:schemeClr>
                  </a:solidFill>
                </a:rPr>
                <a:t>4.8</a:t>
              </a:r>
              <a:endParaRPr lang="en-US" sz="1200" b="1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7D4978DD-9E8D-D642-9D59-E003A8637490}"/>
                </a:ext>
              </a:extLst>
            </p:cNvPr>
            <p:cNvSpPr txBox="1"/>
            <p:nvPr/>
          </p:nvSpPr>
          <p:spPr>
            <a:xfrm>
              <a:off x="4419294" y="5829026"/>
              <a:ext cx="50847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00" dirty="0"/>
                <a:t>$</a:t>
              </a:r>
              <a:r>
                <a:rPr lang="zh-CN" altLang="en-US" sz="1000" dirty="0"/>
                <a:t> </a:t>
              </a:r>
              <a:r>
                <a:rPr lang="en-US" altLang="zh-CN" sz="1000" dirty="0"/>
                <a:t>6.99</a:t>
              </a:r>
              <a:endParaRPr lang="en-US" sz="1000" dirty="0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9356E2C6-EA6C-4E48-A9CA-E65A9EFD0086}"/>
                </a:ext>
              </a:extLst>
            </p:cNvPr>
            <p:cNvSpPr txBox="1"/>
            <p:nvPr/>
          </p:nvSpPr>
          <p:spPr>
            <a:xfrm>
              <a:off x="4419294" y="6030813"/>
              <a:ext cx="190149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schemeClr val="bg1">
                      <a:lumMod val="50000"/>
                    </a:schemeClr>
                  </a:solidFill>
                </a:rPr>
                <a:t>This is Description of hot </a:t>
              </a:r>
              <a:r>
                <a:rPr lang="en-US" sz="1000" dirty="0" err="1">
                  <a:solidFill>
                    <a:schemeClr val="bg1">
                      <a:lumMod val="50000"/>
                    </a:schemeClr>
                  </a:solidFill>
                </a:rPr>
                <a:t>choco</a:t>
              </a:r>
              <a:r>
                <a:rPr lang="en-US" sz="1000" dirty="0">
                  <a:solidFill>
                    <a:schemeClr val="bg1">
                      <a:lumMod val="50000"/>
                    </a:schemeClr>
                  </a:solidFill>
                </a:rPr>
                <a:t>. Description of hot chocolate.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9E8647A8-242F-AF4E-8E0F-D5BBE47FA274}"/>
                </a:ext>
              </a:extLst>
            </p:cNvPr>
            <p:cNvSpPr txBox="1"/>
            <p:nvPr/>
          </p:nvSpPr>
          <p:spPr>
            <a:xfrm>
              <a:off x="4425027" y="6617744"/>
              <a:ext cx="37221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Qty</a:t>
              </a:r>
            </a:p>
          </p:txBody>
        </p:sp>
        <p:sp>
          <p:nvSpPr>
            <p:cNvPr id="67" name="Rounded Rectangle 66">
              <a:extLst>
                <a:ext uri="{FF2B5EF4-FFF2-40B4-BE49-F238E27FC236}">
                  <a16:creationId xmlns:a16="http://schemas.microsoft.com/office/drawing/2014/main" id="{33C6EBB3-A77F-8A49-964B-FE1943A13AD1}"/>
                </a:ext>
              </a:extLst>
            </p:cNvPr>
            <p:cNvSpPr/>
            <p:nvPr/>
          </p:nvSpPr>
          <p:spPr>
            <a:xfrm>
              <a:off x="4772159" y="6679299"/>
              <a:ext cx="361627" cy="123111"/>
            </a:xfrm>
            <a:prstGeom prst="round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D2E7654C-C3DC-A141-862D-D95572573859}"/>
                </a:ext>
              </a:extLst>
            </p:cNvPr>
            <p:cNvSpPr/>
            <p:nvPr/>
          </p:nvSpPr>
          <p:spPr>
            <a:xfrm>
              <a:off x="4493200" y="6935036"/>
              <a:ext cx="1817433" cy="298706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7D9D0F1B-749E-9F4C-AA39-99CF33F6E648}"/>
                </a:ext>
              </a:extLst>
            </p:cNvPr>
            <p:cNvSpPr txBox="1"/>
            <p:nvPr/>
          </p:nvSpPr>
          <p:spPr>
            <a:xfrm>
              <a:off x="4955665" y="6957749"/>
              <a:ext cx="85311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b="1" dirty="0">
                  <a:solidFill>
                    <a:schemeClr val="bg1"/>
                  </a:solidFill>
                </a:rPr>
                <a:t>Add to Cart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4FA5CAD5-6F33-2A4C-B0A7-097ED96FA051}"/>
                </a:ext>
              </a:extLst>
            </p:cNvPr>
            <p:cNvSpPr txBox="1"/>
            <p:nvPr/>
          </p:nvSpPr>
          <p:spPr>
            <a:xfrm>
              <a:off x="4432139" y="6382535"/>
              <a:ext cx="813043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solidFill>
                    <a:schemeClr val="accent2">
                      <a:lumMod val="75000"/>
                    </a:schemeClr>
                  </a:solidFill>
                </a:rPr>
                <a:t>Show Details </a:t>
              </a:r>
            </a:p>
          </p:txBody>
        </p:sp>
      </p:grpSp>
      <p:sp>
        <p:nvSpPr>
          <p:cNvPr id="71" name="TextBox 70">
            <a:extLst>
              <a:ext uri="{FF2B5EF4-FFF2-40B4-BE49-F238E27FC236}">
                <a16:creationId xmlns:a16="http://schemas.microsoft.com/office/drawing/2014/main" id="{92D95F79-25B9-7048-94B4-060EF541DFD2}"/>
              </a:ext>
            </a:extLst>
          </p:cNvPr>
          <p:cNvSpPr txBox="1"/>
          <p:nvPr/>
        </p:nvSpPr>
        <p:spPr>
          <a:xfrm>
            <a:off x="5818239" y="-5370608"/>
            <a:ext cx="41870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CAD</a:t>
            </a:r>
            <a:endParaRPr lang="en-US" sz="105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2" name="Rounded Rectangle 71">
            <a:extLst>
              <a:ext uri="{FF2B5EF4-FFF2-40B4-BE49-F238E27FC236}">
                <a16:creationId xmlns:a16="http://schemas.microsoft.com/office/drawing/2014/main" id="{41272170-41DF-2B4F-A938-A4689281D6C0}"/>
              </a:ext>
            </a:extLst>
          </p:cNvPr>
          <p:cNvSpPr/>
          <p:nvPr/>
        </p:nvSpPr>
        <p:spPr>
          <a:xfrm>
            <a:off x="5727436" y="-5366752"/>
            <a:ext cx="579111" cy="232937"/>
          </a:xfrm>
          <a:prstGeom prst="round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C55D0C1D-B702-124C-BCD9-913B0A03C0E1}"/>
              </a:ext>
            </a:extLst>
          </p:cNvPr>
          <p:cNvGrpSpPr/>
          <p:nvPr/>
        </p:nvGrpSpPr>
        <p:grpSpPr>
          <a:xfrm>
            <a:off x="463225" y="-2103009"/>
            <a:ext cx="5892001" cy="2575513"/>
            <a:chOff x="458309" y="4658229"/>
            <a:chExt cx="5892001" cy="2575513"/>
          </a:xfrm>
        </p:grpSpPr>
        <p:pic>
          <p:nvPicPr>
            <p:cNvPr id="73" name="Picture 72" descr="A picture containing indoor&#10;&#10;Description automatically generated">
              <a:extLst>
                <a:ext uri="{FF2B5EF4-FFF2-40B4-BE49-F238E27FC236}">
                  <a16:creationId xmlns:a16="http://schemas.microsoft.com/office/drawing/2014/main" id="{1BE79CF2-FE2D-2E4D-8174-8373063EF5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7695" b="18027"/>
            <a:stretch/>
          </p:blipFill>
          <p:spPr>
            <a:xfrm>
              <a:off x="557022" y="4658229"/>
              <a:ext cx="1800000" cy="891322"/>
            </a:xfrm>
            <a:prstGeom prst="rect">
              <a:avLst/>
            </a:prstGeom>
          </p:spPr>
        </p:pic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59604DEF-0F2A-244F-B19D-16420BBB0CF8}"/>
                </a:ext>
              </a:extLst>
            </p:cNvPr>
            <p:cNvSpPr/>
            <p:nvPr/>
          </p:nvSpPr>
          <p:spPr>
            <a:xfrm>
              <a:off x="1731993" y="4746149"/>
              <a:ext cx="622091" cy="17015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600" b="1" dirty="0" err="1"/>
                <a:t>X’mas</a:t>
              </a:r>
              <a:r>
                <a:rPr lang="zh-CN" altLang="en-US" sz="600" b="1" dirty="0"/>
                <a:t> </a:t>
              </a:r>
              <a:r>
                <a:rPr lang="en-US" altLang="zh-CN" sz="600" b="1" dirty="0"/>
                <a:t>Special</a:t>
              </a:r>
              <a:endParaRPr lang="en-US" sz="600" b="1" dirty="0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843A6310-9E91-A841-B756-B62C3975E602}"/>
                </a:ext>
              </a:extLst>
            </p:cNvPr>
            <p:cNvSpPr txBox="1"/>
            <p:nvPr/>
          </p:nvSpPr>
          <p:spPr>
            <a:xfrm>
              <a:off x="458309" y="5580805"/>
              <a:ext cx="123630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/>
                <a:t>Hot Chocolate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2B631A0A-20B7-8947-89CD-03F02C706108}"/>
                </a:ext>
              </a:extLst>
            </p:cNvPr>
            <p:cNvSpPr txBox="1"/>
            <p:nvPr/>
          </p:nvSpPr>
          <p:spPr>
            <a:xfrm>
              <a:off x="1849754" y="5596194"/>
              <a:ext cx="5469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200" b="1" dirty="0">
                  <a:solidFill>
                    <a:schemeClr val="accent2">
                      <a:lumMod val="75000"/>
                    </a:schemeClr>
                  </a:solidFill>
                </a:rPr>
                <a:t>☆</a:t>
              </a:r>
              <a:r>
                <a:rPr lang="zh-CN" altLang="en-US" sz="1200" b="1" dirty="0">
                  <a:solidFill>
                    <a:schemeClr val="accent2">
                      <a:lumMod val="75000"/>
                    </a:schemeClr>
                  </a:solidFill>
                </a:rPr>
                <a:t> </a:t>
              </a:r>
              <a:r>
                <a:rPr lang="en-US" altLang="zh-CN" sz="1200" b="1" dirty="0">
                  <a:solidFill>
                    <a:schemeClr val="accent2">
                      <a:lumMod val="75000"/>
                    </a:schemeClr>
                  </a:solidFill>
                </a:rPr>
                <a:t>4.8</a:t>
              </a:r>
              <a:endParaRPr lang="en-US" sz="1200" b="1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4E7847AB-5E46-E44C-AB0A-7AF7754E351F}"/>
                </a:ext>
              </a:extLst>
            </p:cNvPr>
            <p:cNvSpPr txBox="1"/>
            <p:nvPr/>
          </p:nvSpPr>
          <p:spPr>
            <a:xfrm>
              <a:off x="465683" y="5829026"/>
              <a:ext cx="50847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00" dirty="0"/>
                <a:t>$</a:t>
              </a:r>
              <a:r>
                <a:rPr lang="zh-CN" altLang="en-US" sz="1000" dirty="0"/>
                <a:t> </a:t>
              </a:r>
              <a:r>
                <a:rPr lang="en-US" altLang="zh-CN" sz="1000" dirty="0"/>
                <a:t>6.99</a:t>
              </a:r>
              <a:endParaRPr lang="en-US" sz="1000" dirty="0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DB76A7FC-F172-2E46-BF45-B068C9B5DB26}"/>
                </a:ext>
              </a:extLst>
            </p:cNvPr>
            <p:cNvSpPr txBox="1"/>
            <p:nvPr/>
          </p:nvSpPr>
          <p:spPr>
            <a:xfrm>
              <a:off x="465683" y="6030813"/>
              <a:ext cx="190149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schemeClr val="bg1">
                      <a:lumMod val="50000"/>
                    </a:schemeClr>
                  </a:solidFill>
                </a:rPr>
                <a:t>This is Description of hot </a:t>
              </a:r>
              <a:r>
                <a:rPr lang="en-US" sz="1000" dirty="0" err="1">
                  <a:solidFill>
                    <a:schemeClr val="bg1">
                      <a:lumMod val="50000"/>
                    </a:schemeClr>
                  </a:solidFill>
                </a:rPr>
                <a:t>choco</a:t>
              </a:r>
              <a:r>
                <a:rPr lang="en-US" sz="1000" dirty="0">
                  <a:solidFill>
                    <a:schemeClr val="bg1">
                      <a:lumMod val="50000"/>
                    </a:schemeClr>
                  </a:solidFill>
                </a:rPr>
                <a:t>. Description of hot chocolate.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6EC2CC62-12EA-EE43-BA7A-288C9F1092A7}"/>
                </a:ext>
              </a:extLst>
            </p:cNvPr>
            <p:cNvSpPr txBox="1"/>
            <p:nvPr/>
          </p:nvSpPr>
          <p:spPr>
            <a:xfrm>
              <a:off x="471416" y="6617744"/>
              <a:ext cx="37221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Qty</a:t>
              </a:r>
            </a:p>
          </p:txBody>
        </p:sp>
        <p:sp>
          <p:nvSpPr>
            <p:cNvPr id="80" name="Rounded Rectangle 79">
              <a:extLst>
                <a:ext uri="{FF2B5EF4-FFF2-40B4-BE49-F238E27FC236}">
                  <a16:creationId xmlns:a16="http://schemas.microsoft.com/office/drawing/2014/main" id="{B106D00D-D700-4A48-8E16-5B788D45FA7F}"/>
                </a:ext>
              </a:extLst>
            </p:cNvPr>
            <p:cNvSpPr/>
            <p:nvPr/>
          </p:nvSpPr>
          <p:spPr>
            <a:xfrm>
              <a:off x="818548" y="6679299"/>
              <a:ext cx="361627" cy="123111"/>
            </a:xfrm>
            <a:prstGeom prst="round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0F36A42D-FA02-5845-B4D6-F7EC97E3AD9E}"/>
                </a:ext>
              </a:extLst>
            </p:cNvPr>
            <p:cNvSpPr/>
            <p:nvPr/>
          </p:nvSpPr>
          <p:spPr>
            <a:xfrm>
              <a:off x="549421" y="6935036"/>
              <a:ext cx="1804663" cy="298706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BE1F1009-C4DD-9747-8A09-CCFC0CE5E088}"/>
                </a:ext>
              </a:extLst>
            </p:cNvPr>
            <p:cNvSpPr txBox="1"/>
            <p:nvPr/>
          </p:nvSpPr>
          <p:spPr>
            <a:xfrm>
              <a:off x="1002054" y="6957749"/>
              <a:ext cx="85311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b="1" dirty="0">
                  <a:solidFill>
                    <a:schemeClr val="bg1"/>
                  </a:solidFill>
                </a:rPr>
                <a:t>Add to Cart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7FFB439D-1977-3F49-8D41-F69CC711C7E1}"/>
                </a:ext>
              </a:extLst>
            </p:cNvPr>
            <p:cNvSpPr txBox="1"/>
            <p:nvPr/>
          </p:nvSpPr>
          <p:spPr>
            <a:xfrm>
              <a:off x="472319" y="6382535"/>
              <a:ext cx="813043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solidFill>
                    <a:schemeClr val="accent2">
                      <a:lumMod val="75000"/>
                    </a:schemeClr>
                  </a:solidFill>
                </a:rPr>
                <a:t>Show Details </a:t>
              </a:r>
            </a:p>
          </p:txBody>
        </p:sp>
        <p:pic>
          <p:nvPicPr>
            <p:cNvPr id="84" name="Picture 83" descr="A picture containing indoor&#10;&#10;Description automatically generated">
              <a:extLst>
                <a:ext uri="{FF2B5EF4-FFF2-40B4-BE49-F238E27FC236}">
                  <a16:creationId xmlns:a16="http://schemas.microsoft.com/office/drawing/2014/main" id="{714F6B45-3D06-D345-B370-444306DC3A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7695" b="18027"/>
            <a:stretch/>
          </p:blipFill>
          <p:spPr>
            <a:xfrm>
              <a:off x="2533827" y="4658229"/>
              <a:ext cx="1800000" cy="891322"/>
            </a:xfrm>
            <a:prstGeom prst="rect">
              <a:avLst/>
            </a:prstGeom>
          </p:spPr>
        </p:pic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E307C3E5-7C57-0A46-A0D3-A5D359FA0413}"/>
                </a:ext>
              </a:extLst>
            </p:cNvPr>
            <p:cNvSpPr/>
            <p:nvPr/>
          </p:nvSpPr>
          <p:spPr>
            <a:xfrm>
              <a:off x="3708798" y="4746149"/>
              <a:ext cx="622091" cy="17015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600" b="1" dirty="0" err="1"/>
                <a:t>X’mas</a:t>
              </a:r>
              <a:r>
                <a:rPr lang="zh-CN" altLang="en-US" sz="600" b="1" dirty="0"/>
                <a:t> </a:t>
              </a:r>
              <a:r>
                <a:rPr lang="en-US" altLang="zh-CN" sz="600" b="1" dirty="0"/>
                <a:t>Special</a:t>
              </a:r>
              <a:endParaRPr lang="en-US" sz="600" b="1" dirty="0"/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A5523541-C28A-2241-AE11-FF0A14E5DE05}"/>
                </a:ext>
              </a:extLst>
            </p:cNvPr>
            <p:cNvSpPr txBox="1"/>
            <p:nvPr/>
          </p:nvSpPr>
          <p:spPr>
            <a:xfrm>
              <a:off x="2435114" y="5580805"/>
              <a:ext cx="123630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/>
                <a:t>Hot Chocolate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CBA6510C-F891-0546-887F-CC7CAF261F3D}"/>
                </a:ext>
              </a:extLst>
            </p:cNvPr>
            <p:cNvSpPr txBox="1"/>
            <p:nvPr/>
          </p:nvSpPr>
          <p:spPr>
            <a:xfrm>
              <a:off x="3826559" y="5596194"/>
              <a:ext cx="5469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200" b="1" dirty="0">
                  <a:solidFill>
                    <a:schemeClr val="accent2">
                      <a:lumMod val="75000"/>
                    </a:schemeClr>
                  </a:solidFill>
                </a:rPr>
                <a:t>☆</a:t>
              </a:r>
              <a:r>
                <a:rPr lang="zh-CN" altLang="en-US" sz="1200" b="1" dirty="0">
                  <a:solidFill>
                    <a:schemeClr val="accent2">
                      <a:lumMod val="75000"/>
                    </a:schemeClr>
                  </a:solidFill>
                </a:rPr>
                <a:t> </a:t>
              </a:r>
              <a:r>
                <a:rPr lang="en-US" altLang="zh-CN" sz="1200" b="1" dirty="0">
                  <a:solidFill>
                    <a:schemeClr val="accent2">
                      <a:lumMod val="75000"/>
                    </a:schemeClr>
                  </a:solidFill>
                </a:rPr>
                <a:t>4.8</a:t>
              </a:r>
              <a:endParaRPr lang="en-US" sz="1200" b="1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F465247B-4567-3548-95AB-7E1DC5DD0981}"/>
                </a:ext>
              </a:extLst>
            </p:cNvPr>
            <p:cNvSpPr txBox="1"/>
            <p:nvPr/>
          </p:nvSpPr>
          <p:spPr>
            <a:xfrm>
              <a:off x="2442488" y="5829026"/>
              <a:ext cx="50847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00" dirty="0"/>
                <a:t>$</a:t>
              </a:r>
              <a:r>
                <a:rPr lang="zh-CN" altLang="en-US" sz="1000" dirty="0"/>
                <a:t> </a:t>
              </a:r>
              <a:r>
                <a:rPr lang="en-US" altLang="zh-CN" sz="1000" dirty="0"/>
                <a:t>6.99</a:t>
              </a:r>
              <a:endParaRPr lang="en-US" sz="1000" dirty="0"/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F446F479-B04D-DD40-8618-00C2EE1DBCA1}"/>
                </a:ext>
              </a:extLst>
            </p:cNvPr>
            <p:cNvSpPr txBox="1"/>
            <p:nvPr/>
          </p:nvSpPr>
          <p:spPr>
            <a:xfrm>
              <a:off x="2442488" y="6030813"/>
              <a:ext cx="190149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schemeClr val="bg1">
                      <a:lumMod val="50000"/>
                    </a:schemeClr>
                  </a:solidFill>
                </a:rPr>
                <a:t>This is Description of hot </a:t>
              </a:r>
              <a:r>
                <a:rPr lang="en-US" sz="1000" dirty="0" err="1">
                  <a:solidFill>
                    <a:schemeClr val="bg1">
                      <a:lumMod val="50000"/>
                    </a:schemeClr>
                  </a:solidFill>
                </a:rPr>
                <a:t>choco</a:t>
              </a:r>
              <a:r>
                <a:rPr lang="en-US" sz="1000" dirty="0">
                  <a:solidFill>
                    <a:schemeClr val="bg1">
                      <a:lumMod val="50000"/>
                    </a:schemeClr>
                  </a:solidFill>
                </a:rPr>
                <a:t>. Description of hot chocolate.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A4B42F09-E682-814A-934F-2C9BD5528316}"/>
                </a:ext>
              </a:extLst>
            </p:cNvPr>
            <p:cNvSpPr txBox="1"/>
            <p:nvPr/>
          </p:nvSpPr>
          <p:spPr>
            <a:xfrm>
              <a:off x="2448221" y="6617744"/>
              <a:ext cx="37221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Qty</a:t>
              </a:r>
            </a:p>
          </p:txBody>
        </p:sp>
        <p:sp>
          <p:nvSpPr>
            <p:cNvPr id="91" name="Rounded Rectangle 90">
              <a:extLst>
                <a:ext uri="{FF2B5EF4-FFF2-40B4-BE49-F238E27FC236}">
                  <a16:creationId xmlns:a16="http://schemas.microsoft.com/office/drawing/2014/main" id="{8065D448-CCA8-8D41-9C51-EEA004A3883B}"/>
                </a:ext>
              </a:extLst>
            </p:cNvPr>
            <p:cNvSpPr/>
            <p:nvPr/>
          </p:nvSpPr>
          <p:spPr>
            <a:xfrm>
              <a:off x="2795353" y="6679299"/>
              <a:ext cx="361627" cy="123111"/>
            </a:xfrm>
            <a:prstGeom prst="round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56B5C1B1-4736-8D47-9B7E-E179140667A3}"/>
                </a:ext>
              </a:extLst>
            </p:cNvPr>
            <p:cNvSpPr/>
            <p:nvPr/>
          </p:nvSpPr>
          <p:spPr>
            <a:xfrm>
              <a:off x="2516394" y="6935036"/>
              <a:ext cx="1817433" cy="298706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197E8BB0-F4A3-114F-9193-7C31E55DF733}"/>
                </a:ext>
              </a:extLst>
            </p:cNvPr>
            <p:cNvSpPr txBox="1"/>
            <p:nvPr/>
          </p:nvSpPr>
          <p:spPr>
            <a:xfrm>
              <a:off x="2978859" y="6957749"/>
              <a:ext cx="85311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b="1" dirty="0">
                  <a:solidFill>
                    <a:schemeClr val="bg1"/>
                  </a:solidFill>
                </a:rPr>
                <a:t>Add to Cart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AEBAF765-E442-214D-926E-12048048D5E6}"/>
                </a:ext>
              </a:extLst>
            </p:cNvPr>
            <p:cNvSpPr txBox="1"/>
            <p:nvPr/>
          </p:nvSpPr>
          <p:spPr>
            <a:xfrm>
              <a:off x="2455333" y="6382535"/>
              <a:ext cx="813043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solidFill>
                    <a:schemeClr val="accent2">
                      <a:lumMod val="75000"/>
                    </a:schemeClr>
                  </a:solidFill>
                </a:rPr>
                <a:t>Show Details </a:t>
              </a:r>
            </a:p>
          </p:txBody>
        </p:sp>
        <p:pic>
          <p:nvPicPr>
            <p:cNvPr id="95" name="Picture 94" descr="A picture containing indoor&#10;&#10;Description automatically generated">
              <a:extLst>
                <a:ext uri="{FF2B5EF4-FFF2-40B4-BE49-F238E27FC236}">
                  <a16:creationId xmlns:a16="http://schemas.microsoft.com/office/drawing/2014/main" id="{47228A15-86C7-914A-8A42-95B9D53758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7695" b="18027"/>
            <a:stretch/>
          </p:blipFill>
          <p:spPr>
            <a:xfrm>
              <a:off x="4510633" y="4658229"/>
              <a:ext cx="1800000" cy="891322"/>
            </a:xfrm>
            <a:prstGeom prst="rect">
              <a:avLst/>
            </a:prstGeom>
          </p:spPr>
        </p:pic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57D2A19D-9FD4-2043-8D73-FE805157FCE7}"/>
                </a:ext>
              </a:extLst>
            </p:cNvPr>
            <p:cNvSpPr/>
            <p:nvPr/>
          </p:nvSpPr>
          <p:spPr>
            <a:xfrm>
              <a:off x="5685604" y="4746149"/>
              <a:ext cx="622091" cy="17015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600" b="1" dirty="0" err="1"/>
                <a:t>X’mas</a:t>
              </a:r>
              <a:r>
                <a:rPr lang="zh-CN" altLang="en-US" sz="600" b="1" dirty="0"/>
                <a:t> </a:t>
              </a:r>
              <a:r>
                <a:rPr lang="en-US" altLang="zh-CN" sz="600" b="1" dirty="0"/>
                <a:t>Special</a:t>
              </a:r>
              <a:endParaRPr lang="en-US" sz="600" b="1" dirty="0"/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F9AB0F9B-03C1-A645-AFC8-DDA5CB52AEFA}"/>
                </a:ext>
              </a:extLst>
            </p:cNvPr>
            <p:cNvSpPr txBox="1"/>
            <p:nvPr/>
          </p:nvSpPr>
          <p:spPr>
            <a:xfrm>
              <a:off x="4411920" y="5580805"/>
              <a:ext cx="123630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/>
                <a:t>Hot Chocolate</a:t>
              </a: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77F0F6BD-72AC-5F46-8CA5-3F432835F529}"/>
                </a:ext>
              </a:extLst>
            </p:cNvPr>
            <p:cNvSpPr txBox="1"/>
            <p:nvPr/>
          </p:nvSpPr>
          <p:spPr>
            <a:xfrm>
              <a:off x="5803365" y="5596194"/>
              <a:ext cx="5469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200" b="1" dirty="0">
                  <a:solidFill>
                    <a:schemeClr val="accent2">
                      <a:lumMod val="75000"/>
                    </a:schemeClr>
                  </a:solidFill>
                </a:rPr>
                <a:t>☆</a:t>
              </a:r>
              <a:r>
                <a:rPr lang="zh-CN" altLang="en-US" sz="1200" b="1" dirty="0">
                  <a:solidFill>
                    <a:schemeClr val="accent2">
                      <a:lumMod val="75000"/>
                    </a:schemeClr>
                  </a:solidFill>
                </a:rPr>
                <a:t> </a:t>
              </a:r>
              <a:r>
                <a:rPr lang="en-US" altLang="zh-CN" sz="1200" b="1" dirty="0">
                  <a:solidFill>
                    <a:schemeClr val="accent2">
                      <a:lumMod val="75000"/>
                    </a:schemeClr>
                  </a:solidFill>
                </a:rPr>
                <a:t>4.8</a:t>
              </a:r>
              <a:endParaRPr lang="en-US" sz="1200" b="1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A547EC71-13B3-4543-AF7D-AC4D07E1A207}"/>
                </a:ext>
              </a:extLst>
            </p:cNvPr>
            <p:cNvSpPr txBox="1"/>
            <p:nvPr/>
          </p:nvSpPr>
          <p:spPr>
            <a:xfrm>
              <a:off x="4419294" y="5829026"/>
              <a:ext cx="50847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00" dirty="0"/>
                <a:t>$</a:t>
              </a:r>
              <a:r>
                <a:rPr lang="zh-CN" altLang="en-US" sz="1000" dirty="0"/>
                <a:t> </a:t>
              </a:r>
              <a:r>
                <a:rPr lang="en-US" altLang="zh-CN" sz="1000" dirty="0"/>
                <a:t>6.99</a:t>
              </a:r>
              <a:endParaRPr lang="en-US" sz="1000" dirty="0"/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7826B6CF-804E-7445-937C-2DD008448FD6}"/>
                </a:ext>
              </a:extLst>
            </p:cNvPr>
            <p:cNvSpPr txBox="1"/>
            <p:nvPr/>
          </p:nvSpPr>
          <p:spPr>
            <a:xfrm>
              <a:off x="4419294" y="6030813"/>
              <a:ext cx="190149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schemeClr val="bg1">
                      <a:lumMod val="50000"/>
                    </a:schemeClr>
                  </a:solidFill>
                </a:rPr>
                <a:t>This is Description of hot </a:t>
              </a:r>
              <a:r>
                <a:rPr lang="en-US" sz="1000" dirty="0" err="1">
                  <a:solidFill>
                    <a:schemeClr val="bg1">
                      <a:lumMod val="50000"/>
                    </a:schemeClr>
                  </a:solidFill>
                </a:rPr>
                <a:t>choco</a:t>
              </a:r>
              <a:r>
                <a:rPr lang="en-US" sz="1000" dirty="0">
                  <a:solidFill>
                    <a:schemeClr val="bg1">
                      <a:lumMod val="50000"/>
                    </a:schemeClr>
                  </a:solidFill>
                </a:rPr>
                <a:t>. Description of hot chocolate.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F8400D40-D30D-A647-B0E4-662E8FF82B99}"/>
                </a:ext>
              </a:extLst>
            </p:cNvPr>
            <p:cNvSpPr txBox="1"/>
            <p:nvPr/>
          </p:nvSpPr>
          <p:spPr>
            <a:xfrm>
              <a:off x="4425027" y="6617744"/>
              <a:ext cx="37221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Qty</a:t>
              </a:r>
            </a:p>
          </p:txBody>
        </p:sp>
        <p:sp>
          <p:nvSpPr>
            <p:cNvPr id="102" name="Rounded Rectangle 101">
              <a:extLst>
                <a:ext uri="{FF2B5EF4-FFF2-40B4-BE49-F238E27FC236}">
                  <a16:creationId xmlns:a16="http://schemas.microsoft.com/office/drawing/2014/main" id="{F1F12554-3C46-3F4A-9B8D-512409F0EFAC}"/>
                </a:ext>
              </a:extLst>
            </p:cNvPr>
            <p:cNvSpPr/>
            <p:nvPr/>
          </p:nvSpPr>
          <p:spPr>
            <a:xfrm>
              <a:off x="4772159" y="6679299"/>
              <a:ext cx="361627" cy="123111"/>
            </a:xfrm>
            <a:prstGeom prst="round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C461C156-2079-6A4D-8D72-D5A20C63EE73}"/>
                </a:ext>
              </a:extLst>
            </p:cNvPr>
            <p:cNvSpPr/>
            <p:nvPr/>
          </p:nvSpPr>
          <p:spPr>
            <a:xfrm>
              <a:off x="4493200" y="6935036"/>
              <a:ext cx="1817433" cy="298706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90FB9530-EAC5-E648-8EEC-6973D3495318}"/>
                </a:ext>
              </a:extLst>
            </p:cNvPr>
            <p:cNvSpPr txBox="1"/>
            <p:nvPr/>
          </p:nvSpPr>
          <p:spPr>
            <a:xfrm>
              <a:off x="4955665" y="6957749"/>
              <a:ext cx="85311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b="1" dirty="0">
                  <a:solidFill>
                    <a:schemeClr val="bg1"/>
                  </a:solidFill>
                </a:rPr>
                <a:t>Add to Cart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F0CFDA88-B364-EE45-BDC5-F47038A13BCF}"/>
                </a:ext>
              </a:extLst>
            </p:cNvPr>
            <p:cNvSpPr txBox="1"/>
            <p:nvPr/>
          </p:nvSpPr>
          <p:spPr>
            <a:xfrm>
              <a:off x="4432139" y="6382535"/>
              <a:ext cx="813043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solidFill>
                    <a:schemeClr val="accent2">
                      <a:lumMod val="75000"/>
                    </a:schemeClr>
                  </a:solidFill>
                </a:rPr>
                <a:t>Show Details </a:t>
              </a:r>
            </a:p>
          </p:txBody>
        </p:sp>
      </p:grpSp>
      <p:sp>
        <p:nvSpPr>
          <p:cNvPr id="106" name="TextBox 105">
            <a:extLst>
              <a:ext uri="{FF2B5EF4-FFF2-40B4-BE49-F238E27FC236}">
                <a16:creationId xmlns:a16="http://schemas.microsoft.com/office/drawing/2014/main" id="{19C8A282-FAE4-F546-B2E1-6A3B25CA5ED5}"/>
              </a:ext>
            </a:extLst>
          </p:cNvPr>
          <p:cNvSpPr txBox="1"/>
          <p:nvPr/>
        </p:nvSpPr>
        <p:spPr>
          <a:xfrm>
            <a:off x="1136582" y="1083555"/>
            <a:ext cx="1640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Aharoni" panose="02010803020104030203" pitchFamily="2" charset="-79"/>
                <a:cs typeface="Aharoni" panose="02010803020104030203" pitchFamily="2" charset="-79"/>
              </a:rPr>
              <a:t>Order</a:t>
            </a:r>
            <a:r>
              <a:rPr lang="zh-CN" altLang="en-US" b="1" dirty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altLang="zh-CN" b="1" dirty="0">
                <a:latin typeface="Aharoni" panose="02010803020104030203" pitchFamily="2" charset="-79"/>
                <a:cs typeface="Aharoni" panose="02010803020104030203" pitchFamily="2" charset="-79"/>
              </a:rPr>
              <a:t>Details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EC8DA43-1A11-2B42-9B42-9E7290ADA5D2}"/>
              </a:ext>
            </a:extLst>
          </p:cNvPr>
          <p:cNvGrpSpPr/>
          <p:nvPr/>
        </p:nvGrpSpPr>
        <p:grpSpPr>
          <a:xfrm>
            <a:off x="609675" y="1708399"/>
            <a:ext cx="389850" cy="1107869"/>
            <a:chOff x="609675" y="4496871"/>
            <a:chExt cx="389850" cy="1107869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FA39C63-D38D-0449-B906-A1780302F860}"/>
                </a:ext>
              </a:extLst>
            </p:cNvPr>
            <p:cNvSpPr txBox="1"/>
            <p:nvPr/>
          </p:nvSpPr>
          <p:spPr>
            <a:xfrm>
              <a:off x="649750" y="4496871"/>
              <a:ext cx="30970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200" b="1" dirty="0"/>
                <a:t>Id</a:t>
              </a: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44EF4D4F-920D-6D48-B7C3-E97307A160EF}"/>
                </a:ext>
              </a:extLst>
            </p:cNvPr>
            <p:cNvSpPr txBox="1"/>
            <p:nvPr/>
          </p:nvSpPr>
          <p:spPr>
            <a:xfrm>
              <a:off x="609675" y="4952079"/>
              <a:ext cx="38985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000" dirty="0"/>
                <a:t>A01</a:t>
              </a: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B4AE69B7-B8C9-CA45-94BA-16C398F0F19A}"/>
                </a:ext>
              </a:extLst>
            </p:cNvPr>
            <p:cNvSpPr txBox="1"/>
            <p:nvPr/>
          </p:nvSpPr>
          <p:spPr>
            <a:xfrm>
              <a:off x="611278" y="5358519"/>
              <a:ext cx="38664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000" dirty="0"/>
                <a:t>B02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45F2A60-B969-9F49-B4B1-1951F8EB1A76}"/>
              </a:ext>
            </a:extLst>
          </p:cNvPr>
          <p:cNvGrpSpPr/>
          <p:nvPr/>
        </p:nvGrpSpPr>
        <p:grpSpPr>
          <a:xfrm>
            <a:off x="1481145" y="1708399"/>
            <a:ext cx="748923" cy="1107869"/>
            <a:chOff x="1416744" y="4496871"/>
            <a:chExt cx="748923" cy="1107869"/>
          </a:xfrm>
        </p:grpSpPr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43BB1617-8E22-B446-B875-0FC400E85D94}"/>
                </a:ext>
              </a:extLst>
            </p:cNvPr>
            <p:cNvSpPr txBox="1"/>
            <p:nvPr/>
          </p:nvSpPr>
          <p:spPr>
            <a:xfrm>
              <a:off x="1512122" y="4496871"/>
              <a:ext cx="55816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200" b="1" dirty="0"/>
                <a:t>Name</a:t>
              </a: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74EA6AB3-EEC9-C046-B8AB-4B3C8106034E}"/>
                </a:ext>
              </a:extLst>
            </p:cNvPr>
            <p:cNvSpPr txBox="1"/>
            <p:nvPr/>
          </p:nvSpPr>
          <p:spPr>
            <a:xfrm>
              <a:off x="1416744" y="4952079"/>
              <a:ext cx="74892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000" dirty="0"/>
                <a:t>Americano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BECFED39-D7FD-394C-9994-4447817F5D58}"/>
                </a:ext>
              </a:extLst>
            </p:cNvPr>
            <p:cNvSpPr txBox="1"/>
            <p:nvPr/>
          </p:nvSpPr>
          <p:spPr>
            <a:xfrm>
              <a:off x="1458422" y="5358519"/>
              <a:ext cx="66556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000" dirty="0"/>
                <a:t>Croissant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490976A-A8E6-4048-9FD2-245166C7F96C}"/>
              </a:ext>
            </a:extLst>
          </p:cNvPr>
          <p:cNvGrpSpPr/>
          <p:nvPr/>
        </p:nvGrpSpPr>
        <p:grpSpPr>
          <a:xfrm>
            <a:off x="2711688" y="1708399"/>
            <a:ext cx="1094232" cy="1107869"/>
            <a:chOff x="2633234" y="4496871"/>
            <a:chExt cx="1094232" cy="1107869"/>
          </a:xfrm>
        </p:grpSpPr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EC830253-04DA-734C-A742-B09AD3A46231}"/>
                </a:ext>
              </a:extLst>
            </p:cNvPr>
            <p:cNvSpPr txBox="1"/>
            <p:nvPr/>
          </p:nvSpPr>
          <p:spPr>
            <a:xfrm>
              <a:off x="2633234" y="4496871"/>
              <a:ext cx="10942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b="1" dirty="0"/>
                <a:t>price</a:t>
              </a: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0E255EA7-C6BD-A64B-B58C-B1F80EFE34AA}"/>
                </a:ext>
              </a:extLst>
            </p:cNvPr>
            <p:cNvSpPr txBox="1"/>
            <p:nvPr/>
          </p:nvSpPr>
          <p:spPr>
            <a:xfrm>
              <a:off x="2633234" y="4952079"/>
              <a:ext cx="109423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000" dirty="0"/>
                <a:t>$</a:t>
              </a:r>
              <a:r>
                <a:rPr lang="zh-CN" altLang="en-US" sz="1000" dirty="0"/>
                <a:t> </a:t>
              </a:r>
              <a:r>
                <a:rPr lang="en-US" altLang="zh-CN" sz="1000" dirty="0"/>
                <a:t>2.99</a:t>
              </a: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E0C024AF-4D73-DC4F-857D-5CCA772E0106}"/>
                </a:ext>
              </a:extLst>
            </p:cNvPr>
            <p:cNvSpPr txBox="1"/>
            <p:nvPr/>
          </p:nvSpPr>
          <p:spPr>
            <a:xfrm>
              <a:off x="2633234" y="5358519"/>
              <a:ext cx="109423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000" dirty="0"/>
                <a:t>$</a:t>
              </a:r>
              <a:r>
                <a:rPr lang="zh-CN" altLang="en-US" sz="1000" dirty="0"/>
                <a:t> </a:t>
              </a:r>
              <a:r>
                <a:rPr lang="en-US" altLang="zh-CN" sz="1000" dirty="0"/>
                <a:t>3.99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2BB8DC8-BB92-B145-A923-64EDBED5B028}"/>
              </a:ext>
            </a:extLst>
          </p:cNvPr>
          <p:cNvGrpSpPr/>
          <p:nvPr/>
        </p:nvGrpSpPr>
        <p:grpSpPr>
          <a:xfrm>
            <a:off x="4287540" y="1708399"/>
            <a:ext cx="747513" cy="1107869"/>
            <a:chOff x="4263161" y="4496871"/>
            <a:chExt cx="747513" cy="1107869"/>
          </a:xfrm>
        </p:grpSpPr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C0700AD3-FA60-F749-A594-8A9154B623A5}"/>
                </a:ext>
              </a:extLst>
            </p:cNvPr>
            <p:cNvSpPr txBox="1"/>
            <p:nvPr/>
          </p:nvSpPr>
          <p:spPr>
            <a:xfrm>
              <a:off x="4263161" y="4496871"/>
              <a:ext cx="74751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200" b="1" dirty="0"/>
                <a:t>Quantity</a:t>
              </a: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407103DA-5B09-1645-8288-6B0FE16F2E45}"/>
                </a:ext>
              </a:extLst>
            </p:cNvPr>
            <p:cNvSpPr txBox="1"/>
            <p:nvPr/>
          </p:nvSpPr>
          <p:spPr>
            <a:xfrm>
              <a:off x="4511722" y="4952079"/>
              <a:ext cx="25039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000" dirty="0"/>
                <a:t>2</a:t>
              </a: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42BE950C-B949-E644-96CF-9F0E612A198F}"/>
                </a:ext>
              </a:extLst>
            </p:cNvPr>
            <p:cNvSpPr txBox="1"/>
            <p:nvPr/>
          </p:nvSpPr>
          <p:spPr>
            <a:xfrm>
              <a:off x="4511722" y="5358519"/>
              <a:ext cx="25039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000" dirty="0"/>
                <a:t>1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C227EEE-A0DD-0140-B877-8C51564F6287}"/>
              </a:ext>
            </a:extLst>
          </p:cNvPr>
          <p:cNvGrpSpPr/>
          <p:nvPr/>
        </p:nvGrpSpPr>
        <p:grpSpPr>
          <a:xfrm>
            <a:off x="5516674" y="1708399"/>
            <a:ext cx="722955" cy="1107869"/>
            <a:chOff x="5516674" y="4496871"/>
            <a:chExt cx="722955" cy="1107869"/>
          </a:xfrm>
        </p:grpSpPr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9B1ADE6D-57CF-7B46-BE0E-860375BBB2ED}"/>
                </a:ext>
              </a:extLst>
            </p:cNvPr>
            <p:cNvSpPr txBox="1"/>
            <p:nvPr/>
          </p:nvSpPr>
          <p:spPr>
            <a:xfrm>
              <a:off x="5516674" y="4496871"/>
              <a:ext cx="72295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200" b="1" dirty="0"/>
                <a:t>Subtotal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68232534-A25F-2141-8A03-0584813C8823}"/>
                </a:ext>
              </a:extLst>
            </p:cNvPr>
            <p:cNvSpPr txBox="1"/>
            <p:nvPr/>
          </p:nvSpPr>
          <p:spPr>
            <a:xfrm>
              <a:off x="5623915" y="4952079"/>
              <a:ext cx="50847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000" dirty="0"/>
                <a:t>$</a:t>
              </a:r>
              <a:r>
                <a:rPr lang="zh-CN" altLang="en-US" sz="1000" dirty="0"/>
                <a:t> </a:t>
              </a:r>
              <a:r>
                <a:rPr lang="en-US" altLang="zh-CN" sz="1000" dirty="0"/>
                <a:t>5.98</a:t>
              </a: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CD03A889-66A4-C847-BA4D-02E31581CD4F}"/>
                </a:ext>
              </a:extLst>
            </p:cNvPr>
            <p:cNvSpPr txBox="1"/>
            <p:nvPr/>
          </p:nvSpPr>
          <p:spPr>
            <a:xfrm>
              <a:off x="5623915" y="5358519"/>
              <a:ext cx="50847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000" dirty="0"/>
                <a:t>$</a:t>
              </a:r>
              <a:r>
                <a:rPr lang="zh-CN" altLang="en-US" sz="1000" dirty="0"/>
                <a:t> </a:t>
              </a:r>
              <a:r>
                <a:rPr lang="en-US" altLang="zh-CN" sz="1000" dirty="0"/>
                <a:t>3.99</a:t>
              </a:r>
            </a:p>
          </p:txBody>
        </p:sp>
      </p:grp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C0BF227-6DBD-E54B-BE0B-1DADB314E93A}"/>
              </a:ext>
            </a:extLst>
          </p:cNvPr>
          <p:cNvCxnSpPr>
            <a:cxnSpLocks/>
          </p:cNvCxnSpPr>
          <p:nvPr/>
        </p:nvCxnSpPr>
        <p:spPr>
          <a:xfrm>
            <a:off x="556244" y="2034166"/>
            <a:ext cx="5759305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21" name="Content Placeholder 4" descr="Shape, rectangle&#10;&#10;Description automatically generated">
            <a:extLst>
              <a:ext uri="{FF2B5EF4-FFF2-40B4-BE49-F238E27FC236}">
                <a16:creationId xmlns:a16="http://schemas.microsoft.com/office/drawing/2014/main" id="{B4682D77-D928-F946-88D8-0A2B1A96ED22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20639" y="1017989"/>
            <a:ext cx="504000" cy="433030"/>
          </a:xfrm>
          <a:prstGeom prst="rect">
            <a:avLst/>
          </a:prstGeom>
        </p:spPr>
      </p:pic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8A8DBCD4-8B10-E04A-A9FE-398FA2E24448}"/>
              </a:ext>
            </a:extLst>
          </p:cNvPr>
          <p:cNvCxnSpPr>
            <a:cxnSpLocks/>
          </p:cNvCxnSpPr>
          <p:nvPr/>
        </p:nvCxnSpPr>
        <p:spPr>
          <a:xfrm>
            <a:off x="513584" y="2954662"/>
            <a:ext cx="5759305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CA205BD6-31E9-8841-BEDD-DD51CCC3F0C8}"/>
              </a:ext>
            </a:extLst>
          </p:cNvPr>
          <p:cNvSpPr txBox="1"/>
          <p:nvPr/>
        </p:nvSpPr>
        <p:spPr>
          <a:xfrm>
            <a:off x="4123364" y="3165047"/>
            <a:ext cx="9637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000" b="1" dirty="0"/>
              <a:t>Items</a:t>
            </a:r>
            <a:r>
              <a:rPr lang="zh-CN" altLang="en-US" sz="1000" b="1" dirty="0"/>
              <a:t> </a:t>
            </a:r>
            <a:r>
              <a:rPr lang="en-US" altLang="zh-CN" sz="1000" b="1" dirty="0"/>
              <a:t>Subtotal</a:t>
            </a:r>
            <a:endParaRPr lang="en-US" sz="1000" b="1" dirty="0"/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20595B6C-B93F-A640-AF60-8E1A40F00A49}"/>
              </a:ext>
            </a:extLst>
          </p:cNvPr>
          <p:cNvSpPr txBox="1"/>
          <p:nvPr/>
        </p:nvSpPr>
        <p:spPr>
          <a:xfrm>
            <a:off x="3999932" y="3381675"/>
            <a:ext cx="121058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000" dirty="0"/>
              <a:t>Estimated</a:t>
            </a:r>
            <a:r>
              <a:rPr lang="zh-CN" altLang="en-US" sz="1000" dirty="0"/>
              <a:t> </a:t>
            </a:r>
            <a:r>
              <a:rPr lang="en-US" altLang="zh-CN" sz="1000" dirty="0"/>
              <a:t>Shipping</a:t>
            </a:r>
            <a:endParaRPr lang="en-US" sz="1000" dirty="0"/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D692B458-D4A4-4149-980D-D9D092412F53}"/>
              </a:ext>
            </a:extLst>
          </p:cNvPr>
          <p:cNvSpPr txBox="1"/>
          <p:nvPr/>
        </p:nvSpPr>
        <p:spPr>
          <a:xfrm>
            <a:off x="4272442" y="3890911"/>
            <a:ext cx="66556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000" dirty="0"/>
              <a:t>Subtotal</a:t>
            </a:r>
            <a:r>
              <a:rPr lang="zh-CN" altLang="en-US" sz="1000" dirty="0"/>
              <a:t> </a:t>
            </a:r>
            <a:endParaRPr lang="en-US" sz="1000" dirty="0"/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FA3DE2D4-28F9-9C4D-B8B6-B6B7E5CC8187}"/>
              </a:ext>
            </a:extLst>
          </p:cNvPr>
          <p:cNvSpPr txBox="1"/>
          <p:nvPr/>
        </p:nvSpPr>
        <p:spPr>
          <a:xfrm>
            <a:off x="4137791" y="4152839"/>
            <a:ext cx="9348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000" dirty="0"/>
              <a:t>Estimated</a:t>
            </a:r>
            <a:r>
              <a:rPr lang="zh-CN" altLang="en-US" sz="1000" dirty="0"/>
              <a:t> </a:t>
            </a:r>
            <a:r>
              <a:rPr lang="en-US" altLang="zh-CN" sz="1000" dirty="0"/>
              <a:t>Tax</a:t>
            </a:r>
            <a:endParaRPr lang="en-US" sz="1000" dirty="0"/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A3171ECF-A511-234E-B6AD-A192417A5BB8}"/>
              </a:ext>
            </a:extLst>
          </p:cNvPr>
          <p:cNvSpPr txBox="1"/>
          <p:nvPr/>
        </p:nvSpPr>
        <p:spPr>
          <a:xfrm>
            <a:off x="4021028" y="4437976"/>
            <a:ext cx="11683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1000" b="1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r>
              <a:rPr lang="en-US" altLang="zh-CN" sz="1200" dirty="0"/>
              <a:t>Estimated</a:t>
            </a:r>
            <a:r>
              <a:rPr lang="zh-CN" altLang="en-US" sz="1200" dirty="0"/>
              <a:t> </a:t>
            </a:r>
            <a:r>
              <a:rPr lang="en-US" altLang="zh-CN" sz="1200" dirty="0"/>
              <a:t>Total</a:t>
            </a:r>
            <a:endParaRPr lang="en-US" sz="1200" dirty="0"/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FCF5E59D-8544-2B41-A4A6-E2C666C66564}"/>
              </a:ext>
            </a:extLst>
          </p:cNvPr>
          <p:cNvSpPr txBox="1"/>
          <p:nvPr/>
        </p:nvSpPr>
        <p:spPr>
          <a:xfrm>
            <a:off x="5612495" y="3165047"/>
            <a:ext cx="50847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000" b="1" dirty="0"/>
              <a:t>$</a:t>
            </a:r>
            <a:r>
              <a:rPr lang="zh-CN" altLang="en-US" sz="1000" b="1" dirty="0"/>
              <a:t> </a:t>
            </a:r>
            <a:r>
              <a:rPr lang="en-US" altLang="zh-CN" sz="1000" b="1" dirty="0"/>
              <a:t>9.87</a:t>
            </a:r>
            <a:endParaRPr lang="en-US" sz="1000" b="1" dirty="0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1942F537-EFBA-AB40-B4DC-760E905E8E05}"/>
              </a:ext>
            </a:extLst>
          </p:cNvPr>
          <p:cNvSpPr txBox="1"/>
          <p:nvPr/>
        </p:nvSpPr>
        <p:spPr>
          <a:xfrm>
            <a:off x="5612495" y="3381675"/>
            <a:ext cx="50847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000" dirty="0"/>
              <a:t>$</a:t>
            </a:r>
            <a:r>
              <a:rPr lang="zh-CN" altLang="en-US" sz="1000" dirty="0"/>
              <a:t> </a:t>
            </a:r>
            <a:r>
              <a:rPr lang="en-US" altLang="zh-CN" sz="1000" dirty="0"/>
              <a:t>3.00</a:t>
            </a:r>
            <a:endParaRPr lang="en-US" sz="1000" dirty="0"/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65BC05CF-501A-E94F-8C10-F4DA8E26BC27}"/>
              </a:ext>
            </a:extLst>
          </p:cNvPr>
          <p:cNvSpPr txBox="1"/>
          <p:nvPr/>
        </p:nvSpPr>
        <p:spPr>
          <a:xfrm>
            <a:off x="5579633" y="3890911"/>
            <a:ext cx="57419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000" dirty="0"/>
              <a:t>$</a:t>
            </a:r>
            <a:r>
              <a:rPr lang="zh-CN" altLang="en-US" sz="1000" dirty="0"/>
              <a:t> </a:t>
            </a:r>
            <a:r>
              <a:rPr lang="en-US" altLang="zh-CN" sz="1000" dirty="0"/>
              <a:t>12.87</a:t>
            </a:r>
            <a:endParaRPr lang="en-US" sz="1000" dirty="0"/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13CA0513-E8C1-6F40-A854-466AE8A45D56}"/>
              </a:ext>
            </a:extLst>
          </p:cNvPr>
          <p:cNvSpPr txBox="1"/>
          <p:nvPr/>
        </p:nvSpPr>
        <p:spPr>
          <a:xfrm>
            <a:off x="5612495" y="4152839"/>
            <a:ext cx="50847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000" dirty="0"/>
              <a:t>$</a:t>
            </a:r>
            <a:r>
              <a:rPr lang="zh-CN" altLang="en-US" sz="1000" dirty="0"/>
              <a:t> </a:t>
            </a:r>
            <a:r>
              <a:rPr lang="en-US" altLang="zh-CN" sz="1000" dirty="0"/>
              <a:t>2.21</a:t>
            </a:r>
            <a:endParaRPr lang="en-US" sz="1000" dirty="0"/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4E2B684B-D318-4C45-80D2-9C2D727250D6}"/>
              </a:ext>
            </a:extLst>
          </p:cNvPr>
          <p:cNvSpPr txBox="1"/>
          <p:nvPr/>
        </p:nvSpPr>
        <p:spPr>
          <a:xfrm>
            <a:off x="5539558" y="4437976"/>
            <a:ext cx="6543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chemeClr val="accent2">
                    <a:lumMod val="75000"/>
                  </a:schemeClr>
                </a:solidFill>
              </a:rPr>
              <a:t>$</a:t>
            </a:r>
            <a:r>
              <a:rPr lang="zh-CN" altLang="en-US" sz="12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sz="1200" b="1" dirty="0">
                <a:solidFill>
                  <a:schemeClr val="accent2">
                    <a:lumMod val="75000"/>
                  </a:schemeClr>
                </a:solidFill>
              </a:rPr>
              <a:t>16.97</a:t>
            </a:r>
            <a:endParaRPr lang="en-US" sz="12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893A2E50-C4BC-814C-8DB5-C8046FAD9493}"/>
              </a:ext>
            </a:extLst>
          </p:cNvPr>
          <p:cNvSpPr txBox="1"/>
          <p:nvPr/>
        </p:nvSpPr>
        <p:spPr>
          <a:xfrm>
            <a:off x="1173159" y="5402550"/>
            <a:ext cx="24764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Aharoni" panose="02010803020104030203" pitchFamily="2" charset="-79"/>
                <a:cs typeface="Aharoni" panose="02010803020104030203" pitchFamily="2" charset="-79"/>
              </a:rPr>
              <a:t>Customer reviews</a:t>
            </a:r>
          </a:p>
        </p:txBody>
      </p:sp>
    </p:spTree>
    <p:extLst>
      <p:ext uri="{BB962C8B-B14F-4D97-AF65-F5344CB8AC3E}">
        <p14:creationId xmlns:p14="http://schemas.microsoft.com/office/powerpoint/2010/main" val="17010503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FDD61DB-FFFB-2447-94CE-08127111A0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244"/>
          <a:stretch/>
        </p:blipFill>
        <p:spPr>
          <a:xfrm>
            <a:off x="-8966" y="-14290"/>
            <a:ext cx="6866965" cy="3953051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985FDA79-E9BF-3444-89E3-36369A207EFF}"/>
              </a:ext>
            </a:extLst>
          </p:cNvPr>
          <p:cNvSpPr/>
          <p:nvPr/>
        </p:nvSpPr>
        <p:spPr>
          <a:xfrm>
            <a:off x="0" y="-6633"/>
            <a:ext cx="6858000" cy="757240"/>
          </a:xfrm>
          <a:prstGeom prst="rect">
            <a:avLst/>
          </a:prstGeom>
          <a:gradFill>
            <a:gsLst>
              <a:gs pos="0">
                <a:schemeClr val="tx1">
                  <a:alpha val="60000"/>
                </a:schemeClr>
              </a:gs>
              <a:gs pos="100000">
                <a:schemeClr val="tx1">
                  <a:alpha val="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B9BE933-510C-C940-B83F-7481A61AA54C}"/>
              </a:ext>
            </a:extLst>
          </p:cNvPr>
          <p:cNvSpPr txBox="1"/>
          <p:nvPr/>
        </p:nvSpPr>
        <p:spPr>
          <a:xfrm>
            <a:off x="3120209" y="141155"/>
            <a:ext cx="60144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Euphemia" panose="020F0502020204030204" pitchFamily="34" charset="0"/>
                <a:cs typeface="Euphemia" panose="020F0502020204030204" pitchFamily="34" charset="0"/>
              </a:rPr>
              <a:t>Products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A48BF2-E9EF-234F-832E-A265DC74C4EC}"/>
              </a:ext>
            </a:extLst>
          </p:cNvPr>
          <p:cNvSpPr txBox="1"/>
          <p:nvPr/>
        </p:nvSpPr>
        <p:spPr>
          <a:xfrm>
            <a:off x="3911541" y="141155"/>
            <a:ext cx="57099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Euphemia" panose="020F0502020204030204" pitchFamily="34" charset="0"/>
                <a:cs typeface="Euphemia" panose="020F0502020204030204" pitchFamily="34" charset="0"/>
              </a:rPr>
              <a:t>Services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17B2760-B8BA-254E-86BB-D72A4210C189}"/>
              </a:ext>
            </a:extLst>
          </p:cNvPr>
          <p:cNvSpPr txBox="1"/>
          <p:nvPr/>
        </p:nvSpPr>
        <p:spPr>
          <a:xfrm>
            <a:off x="4672416" y="141155"/>
            <a:ext cx="46358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Euphemia" panose="020F0502020204030204" pitchFamily="34" charset="0"/>
                <a:cs typeface="Euphemia" panose="020F0502020204030204" pitchFamily="34" charset="0"/>
              </a:rPr>
              <a:t>About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91A1776-BF75-DE48-947E-58969F10B1D3}"/>
              </a:ext>
            </a:extLst>
          </p:cNvPr>
          <p:cNvSpPr txBox="1"/>
          <p:nvPr/>
        </p:nvSpPr>
        <p:spPr>
          <a:xfrm>
            <a:off x="5325889" y="141155"/>
            <a:ext cx="54373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Euphemia" panose="020F0502020204030204" pitchFamily="34" charset="0"/>
                <a:cs typeface="Euphemia" panose="020F0502020204030204" pitchFamily="34" charset="0"/>
              </a:rPr>
              <a:t>Join us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440E365-80C7-5344-9C2E-611C07935590}"/>
              </a:ext>
            </a:extLst>
          </p:cNvPr>
          <p:cNvSpPr txBox="1"/>
          <p:nvPr/>
        </p:nvSpPr>
        <p:spPr>
          <a:xfrm>
            <a:off x="3088115" y="1197379"/>
            <a:ext cx="296747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haroni" panose="020F0502020204030204" pitchFamily="34" charset="0"/>
                <a:cs typeface="Aharoni" panose="020F0502020204030204" pitchFamily="34" charset="0"/>
              </a:rPr>
              <a:t>Don’t have a nice day</a:t>
            </a:r>
            <a:r>
              <a:rPr lang="en-US" altLang="zh-CN" sz="20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haroni" panose="020F0502020204030204" pitchFamily="34" charset="0"/>
                <a:cs typeface="Aharoni" panose="020F0502020204030204" pitchFamily="34" charset="0"/>
              </a:rPr>
              <a:t>,</a:t>
            </a:r>
            <a:endParaRPr lang="en-US" sz="20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haroni" panose="020F0502020204030204" pitchFamily="34" charset="0"/>
              <a:cs typeface="Aharoni" panose="020F0502020204030204" pitchFamily="34" charset="0"/>
            </a:endParaRPr>
          </a:p>
          <a:p>
            <a:pPr algn="ctr"/>
            <a:r>
              <a:rPr lang="en-US" sz="4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haroni" panose="020F0502020204030204" pitchFamily="34" charset="0"/>
                <a:cs typeface="Aharoni" panose="020F0502020204030204" pitchFamily="34" charset="0"/>
              </a:rPr>
              <a:t>Grab One!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ED408F-480E-BE4A-A9E8-0BB3B0A59AB8}"/>
              </a:ext>
            </a:extLst>
          </p:cNvPr>
          <p:cNvSpPr txBox="1"/>
          <p:nvPr/>
        </p:nvSpPr>
        <p:spPr>
          <a:xfrm>
            <a:off x="699381" y="110377"/>
            <a:ext cx="11994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Gill Sans Ultra Bold" panose="020B0A02020104020203" pitchFamily="34" charset="77"/>
                <a:ea typeface="Brush Script MT" panose="03060802040406070304" pitchFamily="66" charset="-122"/>
                <a:cs typeface="Brush Script MT" panose="03060802040406070304" pitchFamily="66" charset="-122"/>
              </a:rPr>
              <a:t>IWD</a:t>
            </a:r>
            <a:r>
              <a:rPr lang="en-CA" sz="1200" dirty="0">
                <a:solidFill>
                  <a:schemeClr val="bg1"/>
                </a:solidFill>
                <a:latin typeface="Gill Sans Ultra Bold" panose="020B0A02020104020203" pitchFamily="34" charset="77"/>
                <a:ea typeface="Brush Script MT" panose="03060802040406070304" pitchFamily="66" charset="-122"/>
                <a:cs typeface="Brush Script MT" panose="03060802040406070304" pitchFamily="66" charset="-122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Gill Sans Ultra Bold" panose="020B0A02020104020203" pitchFamily="34" charset="77"/>
                <a:ea typeface="Brush Script MT" panose="03060802040406070304" pitchFamily="66" charset="-122"/>
                <a:cs typeface="Brush Script MT" panose="03060802040406070304" pitchFamily="66" charset="-122"/>
              </a:rPr>
              <a:t>Café</a:t>
            </a:r>
            <a:r>
              <a:rPr lang="en-CA" sz="1200" baseline="30000" dirty="0">
                <a:solidFill>
                  <a:schemeClr val="bg1"/>
                </a:solidFill>
                <a:latin typeface="Gill Sans Ultra Bold" panose="020B0A02020104020203" pitchFamily="34" charset="77"/>
                <a:ea typeface="Brush Script MT" panose="03060802040406070304" pitchFamily="66" charset="-122"/>
                <a:cs typeface="Brush Script MT" panose="03060802040406070304" pitchFamily="66" charset="-122"/>
              </a:rPr>
              <a:t> ®</a:t>
            </a:r>
            <a:r>
              <a:rPr lang="en-US" sz="1200" baseline="30000" dirty="0">
                <a:solidFill>
                  <a:schemeClr val="bg1"/>
                </a:solidFill>
                <a:latin typeface="Gill Sans Ultra Bold" panose="020B0A02020104020203" pitchFamily="34" charset="77"/>
                <a:ea typeface="Brush Script MT" panose="03060802040406070304" pitchFamily="66" charset="-122"/>
                <a:cs typeface="Brush Script MT" panose="03060802040406070304" pitchFamily="66" charset="-122"/>
              </a:rPr>
              <a:t> </a:t>
            </a:r>
            <a:endParaRPr lang="en-US" sz="1200" dirty="0">
              <a:solidFill>
                <a:schemeClr val="bg1"/>
              </a:solidFill>
              <a:latin typeface="Gill Sans Ultra Bold" panose="020B0A02020104020203" pitchFamily="34" charset="77"/>
              <a:ea typeface="Brush Script MT" panose="03060802040406070304" pitchFamily="66" charset="-122"/>
              <a:cs typeface="Brush Script MT" panose="03060802040406070304" pitchFamily="66" charset="-122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950AFF-375E-EA44-A7D6-184120227340}"/>
              </a:ext>
            </a:extLst>
          </p:cNvPr>
          <p:cNvSpPr txBox="1"/>
          <p:nvPr/>
        </p:nvSpPr>
        <p:spPr>
          <a:xfrm>
            <a:off x="3607725" y="2481750"/>
            <a:ext cx="18085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See our </a:t>
            </a:r>
            <a:r>
              <a:rPr lang="en-US" sz="12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X’mas</a:t>
            </a:r>
            <a:r>
              <a:rPr lang="en-US" sz="12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Special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C19C443F-A537-2440-B55E-C05439EBC3A2}"/>
              </a:ext>
            </a:extLst>
          </p:cNvPr>
          <p:cNvSpPr/>
          <p:nvPr/>
        </p:nvSpPr>
        <p:spPr>
          <a:xfrm>
            <a:off x="3395135" y="2449917"/>
            <a:ext cx="2233688" cy="340664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14E90F4-0FFF-8A44-8B84-8A4DB1C915DE}"/>
              </a:ext>
            </a:extLst>
          </p:cNvPr>
          <p:cNvSpPr txBox="1"/>
          <p:nvPr/>
        </p:nvSpPr>
        <p:spPr>
          <a:xfrm>
            <a:off x="675099" y="4247843"/>
            <a:ext cx="3626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All</a:t>
            </a:r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lang="en-US" sz="105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F3B7379-DFC2-4D46-982E-3C683A3C2907}"/>
              </a:ext>
            </a:extLst>
          </p:cNvPr>
          <p:cNvSpPr txBox="1"/>
          <p:nvPr/>
        </p:nvSpPr>
        <p:spPr>
          <a:xfrm>
            <a:off x="5012549" y="3985880"/>
            <a:ext cx="142859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Nov.30,2021</a:t>
            </a:r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12:45:23</a:t>
            </a:r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lang="en-US" sz="105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3" name="Content Placeholder 4" descr="Shape, rectangle&#10;&#10;Description automatically generated">
            <a:extLst>
              <a:ext uri="{FF2B5EF4-FFF2-40B4-BE49-F238E27FC236}">
                <a16:creationId xmlns:a16="http://schemas.microsoft.com/office/drawing/2014/main" id="{78B59FEF-6AF7-734B-9026-4BE0D5DAB121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</a:blip>
          <a:stretch>
            <a:fillRect/>
          </a:stretch>
        </p:blipFill>
        <p:spPr>
          <a:xfrm>
            <a:off x="6059515" y="150158"/>
            <a:ext cx="252000" cy="216515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F4AE7B90-0DA9-284F-9FCF-F7E5FBE8C167}"/>
              </a:ext>
            </a:extLst>
          </p:cNvPr>
          <p:cNvSpPr txBox="1"/>
          <p:nvPr/>
        </p:nvSpPr>
        <p:spPr>
          <a:xfrm>
            <a:off x="8341360" y="31496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91FFAD62-F74E-5145-B5B6-91EC230BB194}"/>
              </a:ext>
            </a:extLst>
          </p:cNvPr>
          <p:cNvSpPr/>
          <p:nvPr/>
        </p:nvSpPr>
        <p:spPr>
          <a:xfrm>
            <a:off x="556244" y="4251699"/>
            <a:ext cx="579111" cy="232937"/>
          </a:xfrm>
          <a:prstGeom prst="round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B092C72-E309-D54C-ABB8-0F11F2DFF766}"/>
              </a:ext>
            </a:extLst>
          </p:cNvPr>
          <p:cNvGrpSpPr/>
          <p:nvPr/>
        </p:nvGrpSpPr>
        <p:grpSpPr>
          <a:xfrm>
            <a:off x="458309" y="4658229"/>
            <a:ext cx="5892001" cy="1955138"/>
            <a:chOff x="458309" y="4658229"/>
            <a:chExt cx="5892001" cy="1955138"/>
          </a:xfrm>
        </p:grpSpPr>
        <p:pic>
          <p:nvPicPr>
            <p:cNvPr id="27" name="Picture 26" descr="A picture containing indoor&#10;&#10;Description automatically generated">
              <a:extLst>
                <a:ext uri="{FF2B5EF4-FFF2-40B4-BE49-F238E27FC236}">
                  <a16:creationId xmlns:a16="http://schemas.microsoft.com/office/drawing/2014/main" id="{CA95D059-C16F-4149-945B-CF8AF72857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7695" b="18027"/>
            <a:stretch/>
          </p:blipFill>
          <p:spPr>
            <a:xfrm>
              <a:off x="557022" y="4658229"/>
              <a:ext cx="1800000" cy="891322"/>
            </a:xfrm>
            <a:prstGeom prst="rect">
              <a:avLst/>
            </a:prstGeom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7C0AAD3-B6A9-0E4E-8EC7-81F9D60E8E29}"/>
                </a:ext>
              </a:extLst>
            </p:cNvPr>
            <p:cNvSpPr/>
            <p:nvPr/>
          </p:nvSpPr>
          <p:spPr>
            <a:xfrm>
              <a:off x="1731993" y="4746149"/>
              <a:ext cx="622091" cy="17015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600" b="1" dirty="0" err="1"/>
                <a:t>X’mas</a:t>
              </a:r>
              <a:r>
                <a:rPr lang="zh-CN" altLang="en-US" sz="600" b="1" dirty="0"/>
                <a:t> </a:t>
              </a:r>
              <a:r>
                <a:rPr lang="en-US" altLang="zh-CN" sz="600" b="1" dirty="0"/>
                <a:t>Special</a:t>
              </a:r>
              <a:endParaRPr lang="en-US" sz="600" b="1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D3B3CE5-ECAD-A741-A78F-DC13A2962C40}"/>
                </a:ext>
              </a:extLst>
            </p:cNvPr>
            <p:cNvSpPr txBox="1"/>
            <p:nvPr/>
          </p:nvSpPr>
          <p:spPr>
            <a:xfrm>
              <a:off x="458309" y="5580805"/>
              <a:ext cx="123630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/>
                <a:t>Hot Chocolate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8600423-3943-B342-9427-E47E3C726EBD}"/>
                </a:ext>
              </a:extLst>
            </p:cNvPr>
            <p:cNvSpPr txBox="1"/>
            <p:nvPr/>
          </p:nvSpPr>
          <p:spPr>
            <a:xfrm>
              <a:off x="1849754" y="5596194"/>
              <a:ext cx="5469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200" b="1" dirty="0">
                  <a:solidFill>
                    <a:schemeClr val="accent2">
                      <a:lumMod val="75000"/>
                    </a:schemeClr>
                  </a:solidFill>
                </a:rPr>
                <a:t>☆</a:t>
              </a:r>
              <a:r>
                <a:rPr lang="zh-CN" altLang="en-US" sz="1200" b="1" dirty="0">
                  <a:solidFill>
                    <a:schemeClr val="accent2">
                      <a:lumMod val="75000"/>
                    </a:schemeClr>
                  </a:solidFill>
                </a:rPr>
                <a:t> </a:t>
              </a:r>
              <a:r>
                <a:rPr lang="en-US" altLang="zh-CN" sz="1200" b="1" dirty="0">
                  <a:solidFill>
                    <a:schemeClr val="accent2">
                      <a:lumMod val="75000"/>
                    </a:schemeClr>
                  </a:solidFill>
                </a:rPr>
                <a:t>4.8</a:t>
              </a:r>
              <a:endParaRPr lang="en-US" sz="1200" b="1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ADCBB8B-D6F4-4044-8AF2-580059EB259F}"/>
                </a:ext>
              </a:extLst>
            </p:cNvPr>
            <p:cNvSpPr txBox="1"/>
            <p:nvPr/>
          </p:nvSpPr>
          <p:spPr>
            <a:xfrm>
              <a:off x="465683" y="5829026"/>
              <a:ext cx="50847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00" dirty="0"/>
                <a:t>$</a:t>
              </a:r>
              <a:r>
                <a:rPr lang="zh-CN" altLang="en-US" sz="1000" dirty="0"/>
                <a:t> </a:t>
              </a:r>
              <a:r>
                <a:rPr lang="en-US" altLang="zh-CN" sz="1000" dirty="0"/>
                <a:t>6.99</a:t>
              </a:r>
              <a:endParaRPr lang="en-US" sz="1000" dirty="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2784630-4413-D746-9BA9-23A10E0AFA29}"/>
                </a:ext>
              </a:extLst>
            </p:cNvPr>
            <p:cNvSpPr txBox="1"/>
            <p:nvPr/>
          </p:nvSpPr>
          <p:spPr>
            <a:xfrm>
              <a:off x="465683" y="6030813"/>
              <a:ext cx="190149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schemeClr val="bg1">
                      <a:lumMod val="50000"/>
                    </a:schemeClr>
                  </a:solidFill>
                </a:rPr>
                <a:t>This is Description of hot </a:t>
              </a:r>
              <a:r>
                <a:rPr lang="en-US" sz="1000" dirty="0" err="1">
                  <a:solidFill>
                    <a:schemeClr val="bg1">
                      <a:lumMod val="50000"/>
                    </a:schemeClr>
                  </a:solidFill>
                </a:rPr>
                <a:t>choco</a:t>
              </a:r>
              <a:r>
                <a:rPr lang="en-US" sz="1000" dirty="0">
                  <a:solidFill>
                    <a:schemeClr val="bg1">
                      <a:lumMod val="50000"/>
                    </a:schemeClr>
                  </a:solidFill>
                </a:rPr>
                <a:t>. Description of hot chocolate.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71E9073-A1C1-8E4E-86CA-CAB22C579593}"/>
                </a:ext>
              </a:extLst>
            </p:cNvPr>
            <p:cNvSpPr txBox="1"/>
            <p:nvPr/>
          </p:nvSpPr>
          <p:spPr>
            <a:xfrm>
              <a:off x="472319" y="6382535"/>
              <a:ext cx="813043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solidFill>
                    <a:schemeClr val="accent2">
                      <a:lumMod val="75000"/>
                    </a:schemeClr>
                  </a:solidFill>
                </a:rPr>
                <a:t>Show Details </a:t>
              </a:r>
            </a:p>
          </p:txBody>
        </p:sp>
        <p:pic>
          <p:nvPicPr>
            <p:cNvPr id="48" name="Picture 47" descr="A picture containing indoor&#10;&#10;Description automatically generated">
              <a:extLst>
                <a:ext uri="{FF2B5EF4-FFF2-40B4-BE49-F238E27FC236}">
                  <a16:creationId xmlns:a16="http://schemas.microsoft.com/office/drawing/2014/main" id="{2470F687-D1A5-CA43-812E-34CC107973E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7695" b="18027"/>
            <a:stretch/>
          </p:blipFill>
          <p:spPr>
            <a:xfrm>
              <a:off x="2533827" y="4658229"/>
              <a:ext cx="1800000" cy="891322"/>
            </a:xfrm>
            <a:prstGeom prst="rect">
              <a:avLst/>
            </a:prstGeom>
          </p:spPr>
        </p:pic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E6F4F1B4-0F9D-7142-83EA-30716C8C40A7}"/>
                </a:ext>
              </a:extLst>
            </p:cNvPr>
            <p:cNvSpPr/>
            <p:nvPr/>
          </p:nvSpPr>
          <p:spPr>
            <a:xfrm>
              <a:off x="3708798" y="4746149"/>
              <a:ext cx="622091" cy="17015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600" b="1" dirty="0" err="1"/>
                <a:t>X’mas</a:t>
              </a:r>
              <a:r>
                <a:rPr lang="zh-CN" altLang="en-US" sz="600" b="1" dirty="0"/>
                <a:t> </a:t>
              </a:r>
              <a:r>
                <a:rPr lang="en-US" altLang="zh-CN" sz="600" b="1" dirty="0"/>
                <a:t>Special</a:t>
              </a:r>
              <a:endParaRPr lang="en-US" sz="600" b="1" dirty="0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AE20DFB8-F7FE-8640-ABC9-CFB025D2154C}"/>
                </a:ext>
              </a:extLst>
            </p:cNvPr>
            <p:cNvSpPr txBox="1"/>
            <p:nvPr/>
          </p:nvSpPr>
          <p:spPr>
            <a:xfrm>
              <a:off x="2435114" y="5580805"/>
              <a:ext cx="123630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/>
                <a:t>Hot Chocolate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CC3A85A-5FFE-E54E-A6AD-083A62E444D7}"/>
                </a:ext>
              </a:extLst>
            </p:cNvPr>
            <p:cNvSpPr txBox="1"/>
            <p:nvPr/>
          </p:nvSpPr>
          <p:spPr>
            <a:xfrm>
              <a:off x="3826559" y="5596194"/>
              <a:ext cx="5469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200" b="1" dirty="0">
                  <a:solidFill>
                    <a:schemeClr val="accent2">
                      <a:lumMod val="75000"/>
                    </a:schemeClr>
                  </a:solidFill>
                </a:rPr>
                <a:t>☆</a:t>
              </a:r>
              <a:r>
                <a:rPr lang="zh-CN" altLang="en-US" sz="1200" b="1" dirty="0">
                  <a:solidFill>
                    <a:schemeClr val="accent2">
                      <a:lumMod val="75000"/>
                    </a:schemeClr>
                  </a:solidFill>
                </a:rPr>
                <a:t> </a:t>
              </a:r>
              <a:r>
                <a:rPr lang="en-US" altLang="zh-CN" sz="1200" b="1" dirty="0">
                  <a:solidFill>
                    <a:schemeClr val="accent2">
                      <a:lumMod val="75000"/>
                    </a:schemeClr>
                  </a:solidFill>
                </a:rPr>
                <a:t>4.8</a:t>
              </a:r>
              <a:endParaRPr lang="en-US" sz="1200" b="1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FF4704B5-6BF3-B444-AF78-C203A711458D}"/>
                </a:ext>
              </a:extLst>
            </p:cNvPr>
            <p:cNvSpPr txBox="1"/>
            <p:nvPr/>
          </p:nvSpPr>
          <p:spPr>
            <a:xfrm>
              <a:off x="2442488" y="5829026"/>
              <a:ext cx="50847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00" dirty="0"/>
                <a:t>$</a:t>
              </a:r>
              <a:r>
                <a:rPr lang="zh-CN" altLang="en-US" sz="1000" dirty="0"/>
                <a:t> </a:t>
              </a:r>
              <a:r>
                <a:rPr lang="en-US" altLang="zh-CN" sz="1000" dirty="0"/>
                <a:t>6.99</a:t>
              </a:r>
              <a:endParaRPr lang="en-US" sz="1000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D79CBE42-9067-1244-88F4-F6845AE3C569}"/>
                </a:ext>
              </a:extLst>
            </p:cNvPr>
            <p:cNvSpPr txBox="1"/>
            <p:nvPr/>
          </p:nvSpPr>
          <p:spPr>
            <a:xfrm>
              <a:off x="2442488" y="6030813"/>
              <a:ext cx="190149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schemeClr val="bg1">
                      <a:lumMod val="50000"/>
                    </a:schemeClr>
                  </a:solidFill>
                </a:rPr>
                <a:t>This is Description of hot </a:t>
              </a:r>
              <a:r>
                <a:rPr lang="en-US" sz="1000" dirty="0" err="1">
                  <a:solidFill>
                    <a:schemeClr val="bg1">
                      <a:lumMod val="50000"/>
                    </a:schemeClr>
                  </a:solidFill>
                </a:rPr>
                <a:t>choco</a:t>
              </a:r>
              <a:r>
                <a:rPr lang="en-US" sz="1000" dirty="0">
                  <a:solidFill>
                    <a:schemeClr val="bg1">
                      <a:lumMod val="50000"/>
                    </a:schemeClr>
                  </a:solidFill>
                </a:rPr>
                <a:t>. Description of hot chocolate.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ACAF0E0B-C2D8-1443-BDD6-5D2D048F1A73}"/>
                </a:ext>
              </a:extLst>
            </p:cNvPr>
            <p:cNvSpPr txBox="1"/>
            <p:nvPr/>
          </p:nvSpPr>
          <p:spPr>
            <a:xfrm>
              <a:off x="2455333" y="6382535"/>
              <a:ext cx="813043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solidFill>
                    <a:schemeClr val="accent2">
                      <a:lumMod val="75000"/>
                    </a:schemeClr>
                  </a:solidFill>
                </a:rPr>
                <a:t>Show Details </a:t>
              </a:r>
            </a:p>
          </p:txBody>
        </p:sp>
        <p:pic>
          <p:nvPicPr>
            <p:cNvPr id="60" name="Picture 59" descr="A picture containing indoor&#10;&#10;Description automatically generated">
              <a:extLst>
                <a:ext uri="{FF2B5EF4-FFF2-40B4-BE49-F238E27FC236}">
                  <a16:creationId xmlns:a16="http://schemas.microsoft.com/office/drawing/2014/main" id="{DA482561-EA80-F94C-8D91-B7CEDB6206B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7695" b="18027"/>
            <a:stretch/>
          </p:blipFill>
          <p:spPr>
            <a:xfrm>
              <a:off x="4510633" y="4658229"/>
              <a:ext cx="1800000" cy="891322"/>
            </a:xfrm>
            <a:prstGeom prst="rect">
              <a:avLst/>
            </a:prstGeom>
          </p:spPr>
        </p:pic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CF5AD706-A4A2-4847-8DEB-86FF7EAF9057}"/>
                </a:ext>
              </a:extLst>
            </p:cNvPr>
            <p:cNvSpPr/>
            <p:nvPr/>
          </p:nvSpPr>
          <p:spPr>
            <a:xfrm>
              <a:off x="5685604" y="4746149"/>
              <a:ext cx="622091" cy="17015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600" b="1" dirty="0" err="1"/>
                <a:t>X’mas</a:t>
              </a:r>
              <a:r>
                <a:rPr lang="zh-CN" altLang="en-US" sz="600" b="1" dirty="0"/>
                <a:t> </a:t>
              </a:r>
              <a:r>
                <a:rPr lang="en-US" altLang="zh-CN" sz="600" b="1" dirty="0"/>
                <a:t>Special</a:t>
              </a:r>
              <a:endParaRPr lang="en-US" sz="600" b="1" dirty="0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1DB2195D-9FC6-CA4C-B027-7E505350023D}"/>
                </a:ext>
              </a:extLst>
            </p:cNvPr>
            <p:cNvSpPr txBox="1"/>
            <p:nvPr/>
          </p:nvSpPr>
          <p:spPr>
            <a:xfrm>
              <a:off x="4411920" y="5580805"/>
              <a:ext cx="123630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/>
                <a:t>Hot Chocolate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9257AD87-24DE-1C46-8A4A-A4EB9690825B}"/>
                </a:ext>
              </a:extLst>
            </p:cNvPr>
            <p:cNvSpPr txBox="1"/>
            <p:nvPr/>
          </p:nvSpPr>
          <p:spPr>
            <a:xfrm>
              <a:off x="5803365" y="5596194"/>
              <a:ext cx="5469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200" b="1" dirty="0">
                  <a:solidFill>
                    <a:schemeClr val="accent2">
                      <a:lumMod val="75000"/>
                    </a:schemeClr>
                  </a:solidFill>
                </a:rPr>
                <a:t>☆</a:t>
              </a:r>
              <a:r>
                <a:rPr lang="zh-CN" altLang="en-US" sz="1200" b="1" dirty="0">
                  <a:solidFill>
                    <a:schemeClr val="accent2">
                      <a:lumMod val="75000"/>
                    </a:schemeClr>
                  </a:solidFill>
                </a:rPr>
                <a:t> </a:t>
              </a:r>
              <a:r>
                <a:rPr lang="en-US" altLang="zh-CN" sz="1200" b="1" dirty="0">
                  <a:solidFill>
                    <a:schemeClr val="accent2">
                      <a:lumMod val="75000"/>
                    </a:schemeClr>
                  </a:solidFill>
                </a:rPr>
                <a:t>4.8</a:t>
              </a:r>
              <a:endParaRPr lang="en-US" sz="1200" b="1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7D4978DD-9E8D-D642-9D59-E003A8637490}"/>
                </a:ext>
              </a:extLst>
            </p:cNvPr>
            <p:cNvSpPr txBox="1"/>
            <p:nvPr/>
          </p:nvSpPr>
          <p:spPr>
            <a:xfrm>
              <a:off x="4419294" y="5829026"/>
              <a:ext cx="50847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00" dirty="0"/>
                <a:t>$</a:t>
              </a:r>
              <a:r>
                <a:rPr lang="zh-CN" altLang="en-US" sz="1000" dirty="0"/>
                <a:t> </a:t>
              </a:r>
              <a:r>
                <a:rPr lang="en-US" altLang="zh-CN" sz="1000" dirty="0"/>
                <a:t>6.99</a:t>
              </a:r>
              <a:endParaRPr lang="en-US" sz="1000" dirty="0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9356E2C6-EA6C-4E48-A9CA-E65A9EFD0086}"/>
                </a:ext>
              </a:extLst>
            </p:cNvPr>
            <p:cNvSpPr txBox="1"/>
            <p:nvPr/>
          </p:nvSpPr>
          <p:spPr>
            <a:xfrm>
              <a:off x="4419294" y="6030813"/>
              <a:ext cx="190149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schemeClr val="bg1">
                      <a:lumMod val="50000"/>
                    </a:schemeClr>
                  </a:solidFill>
                </a:rPr>
                <a:t>This is Description of hot </a:t>
              </a:r>
              <a:r>
                <a:rPr lang="en-US" sz="1000" dirty="0" err="1">
                  <a:solidFill>
                    <a:schemeClr val="bg1">
                      <a:lumMod val="50000"/>
                    </a:schemeClr>
                  </a:solidFill>
                </a:rPr>
                <a:t>choco</a:t>
              </a:r>
              <a:r>
                <a:rPr lang="en-US" sz="1000" dirty="0">
                  <a:solidFill>
                    <a:schemeClr val="bg1">
                      <a:lumMod val="50000"/>
                    </a:schemeClr>
                  </a:solidFill>
                </a:rPr>
                <a:t>. Description of hot chocolate.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4FA5CAD5-6F33-2A4C-B0A7-097ED96FA051}"/>
                </a:ext>
              </a:extLst>
            </p:cNvPr>
            <p:cNvSpPr txBox="1"/>
            <p:nvPr/>
          </p:nvSpPr>
          <p:spPr>
            <a:xfrm>
              <a:off x="4432139" y="6382535"/>
              <a:ext cx="813043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solidFill>
                    <a:schemeClr val="accent2">
                      <a:lumMod val="75000"/>
                    </a:schemeClr>
                  </a:solidFill>
                </a:rPr>
                <a:t>Show Details </a:t>
              </a:r>
            </a:p>
          </p:txBody>
        </p:sp>
      </p:grpSp>
      <p:sp>
        <p:nvSpPr>
          <p:cNvPr id="71" name="TextBox 70">
            <a:extLst>
              <a:ext uri="{FF2B5EF4-FFF2-40B4-BE49-F238E27FC236}">
                <a16:creationId xmlns:a16="http://schemas.microsoft.com/office/drawing/2014/main" id="{92D95F79-25B9-7048-94B4-060EF541DFD2}"/>
              </a:ext>
            </a:extLst>
          </p:cNvPr>
          <p:cNvSpPr txBox="1"/>
          <p:nvPr/>
        </p:nvSpPr>
        <p:spPr>
          <a:xfrm>
            <a:off x="5818239" y="4246908"/>
            <a:ext cx="41870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CAD</a:t>
            </a:r>
            <a:endParaRPr lang="en-US" sz="105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2" name="Rounded Rectangle 71">
            <a:extLst>
              <a:ext uri="{FF2B5EF4-FFF2-40B4-BE49-F238E27FC236}">
                <a16:creationId xmlns:a16="http://schemas.microsoft.com/office/drawing/2014/main" id="{41272170-41DF-2B4F-A938-A4689281D6C0}"/>
              </a:ext>
            </a:extLst>
          </p:cNvPr>
          <p:cNvSpPr/>
          <p:nvPr/>
        </p:nvSpPr>
        <p:spPr>
          <a:xfrm>
            <a:off x="5727436" y="4250764"/>
            <a:ext cx="579111" cy="232937"/>
          </a:xfrm>
          <a:prstGeom prst="round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0ED7D596-3A3A-F845-9852-6F4D49A8BAC6}"/>
              </a:ext>
            </a:extLst>
          </p:cNvPr>
          <p:cNvGrpSpPr/>
          <p:nvPr/>
        </p:nvGrpSpPr>
        <p:grpSpPr>
          <a:xfrm>
            <a:off x="463780" y="7001075"/>
            <a:ext cx="5892001" cy="1955138"/>
            <a:chOff x="458309" y="4658229"/>
            <a:chExt cx="5892001" cy="1955138"/>
          </a:xfrm>
        </p:grpSpPr>
        <p:pic>
          <p:nvPicPr>
            <p:cNvPr id="73" name="Picture 72" descr="A picture containing indoor&#10;&#10;Description automatically generated">
              <a:extLst>
                <a:ext uri="{FF2B5EF4-FFF2-40B4-BE49-F238E27FC236}">
                  <a16:creationId xmlns:a16="http://schemas.microsoft.com/office/drawing/2014/main" id="{F76A6290-5AF1-A845-81E6-6BAA07AF7A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7695" b="18027"/>
            <a:stretch/>
          </p:blipFill>
          <p:spPr>
            <a:xfrm>
              <a:off x="557022" y="4658229"/>
              <a:ext cx="1800000" cy="891322"/>
            </a:xfrm>
            <a:prstGeom prst="rect">
              <a:avLst/>
            </a:prstGeom>
          </p:spPr>
        </p:pic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B0375307-6843-8C48-909C-62944BE77352}"/>
                </a:ext>
              </a:extLst>
            </p:cNvPr>
            <p:cNvSpPr/>
            <p:nvPr/>
          </p:nvSpPr>
          <p:spPr>
            <a:xfrm>
              <a:off x="1731993" y="4746149"/>
              <a:ext cx="622091" cy="17015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600" b="1" dirty="0" err="1"/>
                <a:t>X’mas</a:t>
              </a:r>
              <a:r>
                <a:rPr lang="zh-CN" altLang="en-US" sz="600" b="1" dirty="0"/>
                <a:t> </a:t>
              </a:r>
              <a:r>
                <a:rPr lang="en-US" altLang="zh-CN" sz="600" b="1" dirty="0"/>
                <a:t>Special</a:t>
              </a:r>
              <a:endParaRPr lang="en-US" sz="600" b="1" dirty="0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C5158DDC-F0B3-7C4B-A0CC-4C994B1716EE}"/>
                </a:ext>
              </a:extLst>
            </p:cNvPr>
            <p:cNvSpPr txBox="1"/>
            <p:nvPr/>
          </p:nvSpPr>
          <p:spPr>
            <a:xfrm>
              <a:off x="458309" y="5580805"/>
              <a:ext cx="123630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/>
                <a:t>Hot Chocolate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D3D45DD3-9F37-1C42-B2AB-B8134A2C8654}"/>
                </a:ext>
              </a:extLst>
            </p:cNvPr>
            <p:cNvSpPr txBox="1"/>
            <p:nvPr/>
          </p:nvSpPr>
          <p:spPr>
            <a:xfrm>
              <a:off x="1849754" y="5596194"/>
              <a:ext cx="5469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200" b="1" dirty="0">
                  <a:solidFill>
                    <a:schemeClr val="accent2">
                      <a:lumMod val="75000"/>
                    </a:schemeClr>
                  </a:solidFill>
                </a:rPr>
                <a:t>☆</a:t>
              </a:r>
              <a:r>
                <a:rPr lang="zh-CN" altLang="en-US" sz="1200" b="1" dirty="0">
                  <a:solidFill>
                    <a:schemeClr val="accent2">
                      <a:lumMod val="75000"/>
                    </a:schemeClr>
                  </a:solidFill>
                </a:rPr>
                <a:t> </a:t>
              </a:r>
              <a:r>
                <a:rPr lang="en-US" altLang="zh-CN" sz="1200" b="1" dirty="0">
                  <a:solidFill>
                    <a:schemeClr val="accent2">
                      <a:lumMod val="75000"/>
                    </a:schemeClr>
                  </a:solidFill>
                </a:rPr>
                <a:t>4.8</a:t>
              </a:r>
              <a:endParaRPr lang="en-US" sz="1200" b="1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D32D8FE3-41B6-2F40-97BC-59F16E71AB2F}"/>
                </a:ext>
              </a:extLst>
            </p:cNvPr>
            <p:cNvSpPr txBox="1"/>
            <p:nvPr/>
          </p:nvSpPr>
          <p:spPr>
            <a:xfrm>
              <a:off x="465683" y="5829026"/>
              <a:ext cx="50847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00" dirty="0"/>
                <a:t>$</a:t>
              </a:r>
              <a:r>
                <a:rPr lang="zh-CN" altLang="en-US" sz="1000" dirty="0"/>
                <a:t> </a:t>
              </a:r>
              <a:r>
                <a:rPr lang="en-US" altLang="zh-CN" sz="1000" dirty="0"/>
                <a:t>6.99</a:t>
              </a:r>
              <a:endParaRPr lang="en-US" sz="1000" dirty="0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6E651B07-5FFB-AA47-8AEE-3666638431E3}"/>
                </a:ext>
              </a:extLst>
            </p:cNvPr>
            <p:cNvSpPr txBox="1"/>
            <p:nvPr/>
          </p:nvSpPr>
          <p:spPr>
            <a:xfrm>
              <a:off x="465683" y="6030813"/>
              <a:ext cx="190149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schemeClr val="bg1">
                      <a:lumMod val="50000"/>
                    </a:schemeClr>
                  </a:solidFill>
                </a:rPr>
                <a:t>This is Description of hot </a:t>
              </a:r>
              <a:r>
                <a:rPr lang="en-US" sz="1000" dirty="0" err="1">
                  <a:solidFill>
                    <a:schemeClr val="bg1">
                      <a:lumMod val="50000"/>
                    </a:schemeClr>
                  </a:solidFill>
                </a:rPr>
                <a:t>choco</a:t>
              </a:r>
              <a:r>
                <a:rPr lang="en-US" sz="1000" dirty="0">
                  <a:solidFill>
                    <a:schemeClr val="bg1">
                      <a:lumMod val="50000"/>
                    </a:schemeClr>
                  </a:solidFill>
                </a:rPr>
                <a:t>. Description of hot chocolate.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1C4D1DBF-0C8E-764F-8C8F-59942D93986C}"/>
                </a:ext>
              </a:extLst>
            </p:cNvPr>
            <p:cNvSpPr txBox="1"/>
            <p:nvPr/>
          </p:nvSpPr>
          <p:spPr>
            <a:xfrm>
              <a:off x="472319" y="6382535"/>
              <a:ext cx="813043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solidFill>
                    <a:schemeClr val="accent2">
                      <a:lumMod val="75000"/>
                    </a:schemeClr>
                  </a:solidFill>
                </a:rPr>
                <a:t>Show Details </a:t>
              </a:r>
            </a:p>
          </p:txBody>
        </p:sp>
        <p:pic>
          <p:nvPicPr>
            <p:cNvPr id="80" name="Picture 79" descr="A picture containing indoor&#10;&#10;Description automatically generated">
              <a:extLst>
                <a:ext uri="{FF2B5EF4-FFF2-40B4-BE49-F238E27FC236}">
                  <a16:creationId xmlns:a16="http://schemas.microsoft.com/office/drawing/2014/main" id="{5D4A5DA5-908B-1344-ACB9-CA1E92D5E3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7695" b="18027"/>
            <a:stretch/>
          </p:blipFill>
          <p:spPr>
            <a:xfrm>
              <a:off x="2533827" y="4658229"/>
              <a:ext cx="1800000" cy="891322"/>
            </a:xfrm>
            <a:prstGeom prst="rect">
              <a:avLst/>
            </a:prstGeom>
          </p:spPr>
        </p:pic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3D1D5D9A-6EF0-C548-89A9-B23EA5746E51}"/>
                </a:ext>
              </a:extLst>
            </p:cNvPr>
            <p:cNvSpPr/>
            <p:nvPr/>
          </p:nvSpPr>
          <p:spPr>
            <a:xfrm>
              <a:off x="3708798" y="4746149"/>
              <a:ext cx="622091" cy="17015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600" b="1" dirty="0" err="1"/>
                <a:t>X’mas</a:t>
              </a:r>
              <a:r>
                <a:rPr lang="zh-CN" altLang="en-US" sz="600" b="1" dirty="0"/>
                <a:t> </a:t>
              </a:r>
              <a:r>
                <a:rPr lang="en-US" altLang="zh-CN" sz="600" b="1" dirty="0"/>
                <a:t>Special</a:t>
              </a:r>
              <a:endParaRPr lang="en-US" sz="600" b="1" dirty="0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58ACC249-4532-0044-8F50-3F799269D2A0}"/>
                </a:ext>
              </a:extLst>
            </p:cNvPr>
            <p:cNvSpPr txBox="1"/>
            <p:nvPr/>
          </p:nvSpPr>
          <p:spPr>
            <a:xfrm>
              <a:off x="2435114" y="5580805"/>
              <a:ext cx="123630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/>
                <a:t>Hot Chocolate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861E5A0A-5756-7048-A952-295FFF551808}"/>
                </a:ext>
              </a:extLst>
            </p:cNvPr>
            <p:cNvSpPr txBox="1"/>
            <p:nvPr/>
          </p:nvSpPr>
          <p:spPr>
            <a:xfrm>
              <a:off x="3826559" y="5596194"/>
              <a:ext cx="5469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200" b="1" dirty="0">
                  <a:solidFill>
                    <a:schemeClr val="accent2">
                      <a:lumMod val="75000"/>
                    </a:schemeClr>
                  </a:solidFill>
                </a:rPr>
                <a:t>☆</a:t>
              </a:r>
              <a:r>
                <a:rPr lang="zh-CN" altLang="en-US" sz="1200" b="1" dirty="0">
                  <a:solidFill>
                    <a:schemeClr val="accent2">
                      <a:lumMod val="75000"/>
                    </a:schemeClr>
                  </a:solidFill>
                </a:rPr>
                <a:t> </a:t>
              </a:r>
              <a:r>
                <a:rPr lang="en-US" altLang="zh-CN" sz="1200" b="1" dirty="0">
                  <a:solidFill>
                    <a:schemeClr val="accent2">
                      <a:lumMod val="75000"/>
                    </a:schemeClr>
                  </a:solidFill>
                </a:rPr>
                <a:t>4.8</a:t>
              </a:r>
              <a:endParaRPr lang="en-US" sz="1200" b="1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4032A7AA-80B2-F346-B27D-5FECD74F89A6}"/>
                </a:ext>
              </a:extLst>
            </p:cNvPr>
            <p:cNvSpPr txBox="1"/>
            <p:nvPr/>
          </p:nvSpPr>
          <p:spPr>
            <a:xfrm>
              <a:off x="2442488" y="5829026"/>
              <a:ext cx="50847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00" dirty="0"/>
                <a:t>$</a:t>
              </a:r>
              <a:r>
                <a:rPr lang="zh-CN" altLang="en-US" sz="1000" dirty="0"/>
                <a:t> </a:t>
              </a:r>
              <a:r>
                <a:rPr lang="en-US" altLang="zh-CN" sz="1000" dirty="0"/>
                <a:t>6.99</a:t>
              </a:r>
              <a:endParaRPr lang="en-US" sz="1000" dirty="0"/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04848ACF-028C-704D-B8BE-E89217DF071B}"/>
                </a:ext>
              </a:extLst>
            </p:cNvPr>
            <p:cNvSpPr txBox="1"/>
            <p:nvPr/>
          </p:nvSpPr>
          <p:spPr>
            <a:xfrm>
              <a:off x="2442488" y="6030813"/>
              <a:ext cx="190149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schemeClr val="bg1">
                      <a:lumMod val="50000"/>
                    </a:schemeClr>
                  </a:solidFill>
                </a:rPr>
                <a:t>This is Description of hot </a:t>
              </a:r>
              <a:r>
                <a:rPr lang="en-US" sz="1000" dirty="0" err="1">
                  <a:solidFill>
                    <a:schemeClr val="bg1">
                      <a:lumMod val="50000"/>
                    </a:schemeClr>
                  </a:solidFill>
                </a:rPr>
                <a:t>choco</a:t>
              </a:r>
              <a:r>
                <a:rPr lang="en-US" sz="1000" dirty="0">
                  <a:solidFill>
                    <a:schemeClr val="bg1">
                      <a:lumMod val="50000"/>
                    </a:schemeClr>
                  </a:solidFill>
                </a:rPr>
                <a:t>. Description of hot chocolate.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C8DDB1FC-EA23-694D-97C1-B1AB03D59A3F}"/>
                </a:ext>
              </a:extLst>
            </p:cNvPr>
            <p:cNvSpPr txBox="1"/>
            <p:nvPr/>
          </p:nvSpPr>
          <p:spPr>
            <a:xfrm>
              <a:off x="2455333" y="6382535"/>
              <a:ext cx="813043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solidFill>
                    <a:schemeClr val="accent2">
                      <a:lumMod val="75000"/>
                    </a:schemeClr>
                  </a:solidFill>
                </a:rPr>
                <a:t>Show Details </a:t>
              </a:r>
            </a:p>
          </p:txBody>
        </p:sp>
        <p:pic>
          <p:nvPicPr>
            <p:cNvPr id="87" name="Picture 86" descr="A picture containing indoor&#10;&#10;Description automatically generated">
              <a:extLst>
                <a:ext uri="{FF2B5EF4-FFF2-40B4-BE49-F238E27FC236}">
                  <a16:creationId xmlns:a16="http://schemas.microsoft.com/office/drawing/2014/main" id="{76B777C8-4CAD-F948-A832-D38B68A781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7695" b="18027"/>
            <a:stretch/>
          </p:blipFill>
          <p:spPr>
            <a:xfrm>
              <a:off x="4510633" y="4658229"/>
              <a:ext cx="1800000" cy="891322"/>
            </a:xfrm>
            <a:prstGeom prst="rect">
              <a:avLst/>
            </a:prstGeom>
          </p:spPr>
        </p:pic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6C6DF80A-A3A8-B340-A69D-51099245333A}"/>
                </a:ext>
              </a:extLst>
            </p:cNvPr>
            <p:cNvSpPr/>
            <p:nvPr/>
          </p:nvSpPr>
          <p:spPr>
            <a:xfrm>
              <a:off x="5685604" y="4746149"/>
              <a:ext cx="622091" cy="17015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600" b="1" dirty="0" err="1"/>
                <a:t>X’mas</a:t>
              </a:r>
              <a:r>
                <a:rPr lang="zh-CN" altLang="en-US" sz="600" b="1" dirty="0"/>
                <a:t> </a:t>
              </a:r>
              <a:r>
                <a:rPr lang="en-US" altLang="zh-CN" sz="600" b="1" dirty="0"/>
                <a:t>Special</a:t>
              </a:r>
              <a:endParaRPr lang="en-US" sz="600" b="1" dirty="0"/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B5B30D17-0699-D443-AF70-4110278E1F4C}"/>
                </a:ext>
              </a:extLst>
            </p:cNvPr>
            <p:cNvSpPr txBox="1"/>
            <p:nvPr/>
          </p:nvSpPr>
          <p:spPr>
            <a:xfrm>
              <a:off x="4411920" y="5580805"/>
              <a:ext cx="123630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/>
                <a:t>Hot Chocolate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65B1DDB1-C507-2A4D-8F7C-C6A658E953DF}"/>
                </a:ext>
              </a:extLst>
            </p:cNvPr>
            <p:cNvSpPr txBox="1"/>
            <p:nvPr/>
          </p:nvSpPr>
          <p:spPr>
            <a:xfrm>
              <a:off x="5803365" y="5596194"/>
              <a:ext cx="5469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200" b="1" dirty="0">
                  <a:solidFill>
                    <a:schemeClr val="accent2">
                      <a:lumMod val="75000"/>
                    </a:schemeClr>
                  </a:solidFill>
                </a:rPr>
                <a:t>☆</a:t>
              </a:r>
              <a:r>
                <a:rPr lang="zh-CN" altLang="en-US" sz="1200" b="1" dirty="0">
                  <a:solidFill>
                    <a:schemeClr val="accent2">
                      <a:lumMod val="75000"/>
                    </a:schemeClr>
                  </a:solidFill>
                </a:rPr>
                <a:t> </a:t>
              </a:r>
              <a:r>
                <a:rPr lang="en-US" altLang="zh-CN" sz="1200" b="1" dirty="0">
                  <a:solidFill>
                    <a:schemeClr val="accent2">
                      <a:lumMod val="75000"/>
                    </a:schemeClr>
                  </a:solidFill>
                </a:rPr>
                <a:t>4.8</a:t>
              </a:r>
              <a:endParaRPr lang="en-US" sz="1200" b="1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254AB95A-87DB-2242-9219-F2F5ECFC2F59}"/>
                </a:ext>
              </a:extLst>
            </p:cNvPr>
            <p:cNvSpPr txBox="1"/>
            <p:nvPr/>
          </p:nvSpPr>
          <p:spPr>
            <a:xfrm>
              <a:off x="4419294" y="5829026"/>
              <a:ext cx="50847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00" dirty="0"/>
                <a:t>$</a:t>
              </a:r>
              <a:r>
                <a:rPr lang="zh-CN" altLang="en-US" sz="1000" dirty="0"/>
                <a:t> </a:t>
              </a:r>
              <a:r>
                <a:rPr lang="en-US" altLang="zh-CN" sz="1000" dirty="0"/>
                <a:t>6.99</a:t>
              </a:r>
              <a:endParaRPr lang="en-US" sz="1000" dirty="0"/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EEC849F4-F195-CC43-A49A-C939DB05F8A4}"/>
                </a:ext>
              </a:extLst>
            </p:cNvPr>
            <p:cNvSpPr txBox="1"/>
            <p:nvPr/>
          </p:nvSpPr>
          <p:spPr>
            <a:xfrm>
              <a:off x="4419294" y="6030813"/>
              <a:ext cx="190149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schemeClr val="bg1">
                      <a:lumMod val="50000"/>
                    </a:schemeClr>
                  </a:solidFill>
                </a:rPr>
                <a:t>This is Description of hot </a:t>
              </a:r>
              <a:r>
                <a:rPr lang="en-US" sz="1000" dirty="0" err="1">
                  <a:solidFill>
                    <a:schemeClr val="bg1">
                      <a:lumMod val="50000"/>
                    </a:schemeClr>
                  </a:solidFill>
                </a:rPr>
                <a:t>choco</a:t>
              </a:r>
              <a:r>
                <a:rPr lang="en-US" sz="1000" dirty="0">
                  <a:solidFill>
                    <a:schemeClr val="bg1">
                      <a:lumMod val="50000"/>
                    </a:schemeClr>
                  </a:solidFill>
                </a:rPr>
                <a:t>. Description of hot chocolate.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1151418A-F5A4-7544-A7F0-50A4F97881E8}"/>
                </a:ext>
              </a:extLst>
            </p:cNvPr>
            <p:cNvSpPr txBox="1"/>
            <p:nvPr/>
          </p:nvSpPr>
          <p:spPr>
            <a:xfrm>
              <a:off x="4432139" y="6382535"/>
              <a:ext cx="813043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solidFill>
                    <a:schemeClr val="accent2">
                      <a:lumMod val="75000"/>
                    </a:schemeClr>
                  </a:solidFill>
                </a:rPr>
                <a:t>Show Details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497557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holding a coffee cup&#10;&#10;Description automatically generated with low confidence">
            <a:extLst>
              <a:ext uri="{FF2B5EF4-FFF2-40B4-BE49-F238E27FC236}">
                <a16:creationId xmlns:a16="http://schemas.microsoft.com/office/drawing/2014/main" id="{C4F81D02-13AC-2A4C-8C8A-DF794C07EA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458" t="24519" b="32286"/>
          <a:stretch/>
        </p:blipFill>
        <p:spPr>
          <a:xfrm>
            <a:off x="0" y="-14289"/>
            <a:ext cx="6415082" cy="4443413"/>
          </a:xfrm>
          <a:prstGeom prst="rect">
            <a:avLst/>
          </a:prstGeom>
        </p:spPr>
      </p:pic>
      <p:pic>
        <p:nvPicPr>
          <p:cNvPr id="8" name="Picture 7" descr="A person holding a coffee cup&#10;&#10;Description automatically generated with low confidence">
            <a:extLst>
              <a:ext uri="{FF2B5EF4-FFF2-40B4-BE49-F238E27FC236}">
                <a16:creationId xmlns:a16="http://schemas.microsoft.com/office/drawing/2014/main" id="{7CB1F532-B1B7-0E47-9A9C-F000A4EB6D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458" t="24519" b="32286"/>
          <a:stretch/>
        </p:blipFill>
        <p:spPr>
          <a:xfrm>
            <a:off x="3429000" y="-14290"/>
            <a:ext cx="3429000" cy="444341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985FDA79-E9BF-3444-89E3-36369A207EFF}"/>
              </a:ext>
            </a:extLst>
          </p:cNvPr>
          <p:cNvSpPr/>
          <p:nvPr/>
        </p:nvSpPr>
        <p:spPr>
          <a:xfrm>
            <a:off x="0" y="-14290"/>
            <a:ext cx="6858000" cy="757240"/>
          </a:xfrm>
          <a:prstGeom prst="rect">
            <a:avLst/>
          </a:prstGeom>
          <a:gradFill>
            <a:gsLst>
              <a:gs pos="0">
                <a:schemeClr val="tx1">
                  <a:alpha val="60000"/>
                </a:schemeClr>
              </a:gs>
              <a:gs pos="100000">
                <a:schemeClr val="tx1">
                  <a:alpha val="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CA4E77-0A5F-1541-A650-49A024FD50CF}"/>
              </a:ext>
            </a:extLst>
          </p:cNvPr>
          <p:cNvSpPr txBox="1"/>
          <p:nvPr/>
        </p:nvSpPr>
        <p:spPr>
          <a:xfrm>
            <a:off x="2960780" y="1784238"/>
            <a:ext cx="325762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haroni" panose="020F0502020204030204" pitchFamily="34" charset="0"/>
                <a:cs typeface="Aharoni" panose="020F0502020204030204" pitchFamily="34" charset="0"/>
              </a:rPr>
              <a:t>Grab a Coffee</a:t>
            </a:r>
          </a:p>
          <a:p>
            <a:pPr algn="ctr"/>
            <a:r>
              <a:rPr lang="en-US" sz="36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haroni" panose="020F0502020204030204" pitchFamily="34" charset="0"/>
                <a:cs typeface="Aharoni" panose="020F0502020204030204" pitchFamily="34" charset="0"/>
              </a:rPr>
              <a:t>Before Work!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77A57B-93D4-3A46-9EA8-1BECEDB63FC1}"/>
              </a:ext>
            </a:extLst>
          </p:cNvPr>
          <p:cNvSpPr txBox="1"/>
          <p:nvPr/>
        </p:nvSpPr>
        <p:spPr>
          <a:xfrm>
            <a:off x="300038" y="200026"/>
            <a:ext cx="5998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solidFill>
                  <a:schemeClr val="bg1"/>
                </a:solidFill>
                <a:latin typeface="Euphemia" panose="020F0502020204030204" pitchFamily="34" charset="0"/>
                <a:cs typeface="Euphemia" panose="020F0502020204030204" pitchFamily="34" charset="0"/>
              </a:defRPr>
            </a:lvl1pPr>
          </a:lstStyle>
          <a:p>
            <a:r>
              <a:rPr lang="en-US" sz="1600" dirty="0"/>
              <a:t>logo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B9BE933-510C-C940-B83F-7481A61AA54C}"/>
              </a:ext>
            </a:extLst>
          </p:cNvPr>
          <p:cNvSpPr txBox="1"/>
          <p:nvPr/>
        </p:nvSpPr>
        <p:spPr>
          <a:xfrm>
            <a:off x="4023349" y="200026"/>
            <a:ext cx="5148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Euphemia" panose="020F0502020204030204" pitchFamily="34" charset="0"/>
                <a:cs typeface="Euphemia" panose="020F0502020204030204" pitchFamily="34" charset="0"/>
              </a:rPr>
              <a:t>nav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A48BF2-E9EF-234F-832E-A265DC74C4EC}"/>
              </a:ext>
            </a:extLst>
          </p:cNvPr>
          <p:cNvSpPr txBox="1"/>
          <p:nvPr/>
        </p:nvSpPr>
        <p:spPr>
          <a:xfrm>
            <a:off x="4612588" y="200026"/>
            <a:ext cx="5148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Euphemia" panose="020F0502020204030204" pitchFamily="34" charset="0"/>
                <a:cs typeface="Euphemia" panose="020F0502020204030204" pitchFamily="34" charset="0"/>
              </a:rPr>
              <a:t>nav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17B2760-B8BA-254E-86BB-D72A4210C189}"/>
              </a:ext>
            </a:extLst>
          </p:cNvPr>
          <p:cNvSpPr txBox="1"/>
          <p:nvPr/>
        </p:nvSpPr>
        <p:spPr>
          <a:xfrm>
            <a:off x="5201827" y="200026"/>
            <a:ext cx="5148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Euphemia" panose="020F0502020204030204" pitchFamily="34" charset="0"/>
                <a:cs typeface="Euphemia" panose="020F0502020204030204" pitchFamily="34" charset="0"/>
              </a:rPr>
              <a:t>nav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91A1776-BF75-DE48-947E-58969F10B1D3}"/>
              </a:ext>
            </a:extLst>
          </p:cNvPr>
          <p:cNvSpPr txBox="1"/>
          <p:nvPr/>
        </p:nvSpPr>
        <p:spPr>
          <a:xfrm>
            <a:off x="5791066" y="200026"/>
            <a:ext cx="5148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Euphemia" panose="020F0502020204030204" pitchFamily="34" charset="0"/>
                <a:cs typeface="Euphemia" panose="020F0502020204030204" pitchFamily="34" charset="0"/>
              </a:rPr>
              <a:t>nav</a:t>
            </a:r>
          </a:p>
        </p:txBody>
      </p:sp>
    </p:spTree>
    <p:extLst>
      <p:ext uri="{BB962C8B-B14F-4D97-AF65-F5344CB8AC3E}">
        <p14:creationId xmlns:p14="http://schemas.microsoft.com/office/powerpoint/2010/main" val="25330550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4E791A9-40EB-904A-99DD-FC090DD534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12732"/>
            <a:ext cx="6858000" cy="4445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985FDA79-E9BF-3444-89E3-36369A207EFF}"/>
              </a:ext>
            </a:extLst>
          </p:cNvPr>
          <p:cNvSpPr/>
          <p:nvPr/>
        </p:nvSpPr>
        <p:spPr>
          <a:xfrm>
            <a:off x="0" y="-14290"/>
            <a:ext cx="6858000" cy="757240"/>
          </a:xfrm>
          <a:prstGeom prst="rect">
            <a:avLst/>
          </a:prstGeom>
          <a:gradFill>
            <a:gsLst>
              <a:gs pos="0">
                <a:schemeClr val="tx1">
                  <a:alpha val="60000"/>
                </a:schemeClr>
              </a:gs>
              <a:gs pos="100000">
                <a:schemeClr val="tx1">
                  <a:alpha val="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77A57B-93D4-3A46-9EA8-1BECEDB63FC1}"/>
              </a:ext>
            </a:extLst>
          </p:cNvPr>
          <p:cNvSpPr txBox="1"/>
          <p:nvPr/>
        </p:nvSpPr>
        <p:spPr>
          <a:xfrm>
            <a:off x="612551" y="200026"/>
            <a:ext cx="44435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solidFill>
                  <a:schemeClr val="bg1"/>
                </a:solidFill>
                <a:latin typeface="Euphemia" panose="020F0502020204030204" pitchFamily="34" charset="0"/>
                <a:cs typeface="Euphemia" panose="020F0502020204030204" pitchFamily="34" charset="0"/>
              </a:defRPr>
            </a:lvl1pPr>
          </a:lstStyle>
          <a:p>
            <a:r>
              <a:rPr lang="en-US" sz="1000" dirty="0"/>
              <a:t>logo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B9BE933-510C-C940-B83F-7481A61AA54C}"/>
              </a:ext>
            </a:extLst>
          </p:cNvPr>
          <p:cNvSpPr txBox="1"/>
          <p:nvPr/>
        </p:nvSpPr>
        <p:spPr>
          <a:xfrm>
            <a:off x="3768713" y="200026"/>
            <a:ext cx="39145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Euphemia" panose="020F0502020204030204" pitchFamily="34" charset="0"/>
                <a:cs typeface="Euphemia" panose="020F0502020204030204" pitchFamily="34" charset="0"/>
              </a:rPr>
              <a:t>nav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A48BF2-E9EF-234F-832E-A265DC74C4EC}"/>
              </a:ext>
            </a:extLst>
          </p:cNvPr>
          <p:cNvSpPr txBox="1"/>
          <p:nvPr/>
        </p:nvSpPr>
        <p:spPr>
          <a:xfrm>
            <a:off x="4357952" y="200026"/>
            <a:ext cx="39145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Euphemia" panose="020F0502020204030204" pitchFamily="34" charset="0"/>
                <a:cs typeface="Euphemia" panose="020F0502020204030204" pitchFamily="34" charset="0"/>
              </a:rPr>
              <a:t>nav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17B2760-B8BA-254E-86BB-D72A4210C189}"/>
              </a:ext>
            </a:extLst>
          </p:cNvPr>
          <p:cNvSpPr txBox="1"/>
          <p:nvPr/>
        </p:nvSpPr>
        <p:spPr>
          <a:xfrm>
            <a:off x="4947191" y="200026"/>
            <a:ext cx="39145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Euphemia" panose="020F0502020204030204" pitchFamily="34" charset="0"/>
                <a:cs typeface="Euphemia" panose="020F0502020204030204" pitchFamily="34" charset="0"/>
              </a:rPr>
              <a:t>nav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91A1776-BF75-DE48-947E-58969F10B1D3}"/>
              </a:ext>
            </a:extLst>
          </p:cNvPr>
          <p:cNvSpPr txBox="1"/>
          <p:nvPr/>
        </p:nvSpPr>
        <p:spPr>
          <a:xfrm>
            <a:off x="5536430" y="200026"/>
            <a:ext cx="39145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Euphemia" panose="020F0502020204030204" pitchFamily="34" charset="0"/>
                <a:cs typeface="Euphemia" panose="020F0502020204030204" pitchFamily="34" charset="0"/>
              </a:rPr>
              <a:t>nav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440E365-80C7-5344-9C2E-611C07935590}"/>
              </a:ext>
            </a:extLst>
          </p:cNvPr>
          <p:cNvSpPr txBox="1"/>
          <p:nvPr/>
        </p:nvSpPr>
        <p:spPr>
          <a:xfrm>
            <a:off x="2816449" y="1618733"/>
            <a:ext cx="3443571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haroni" panose="020F0502020204030204" pitchFamily="34" charset="0"/>
                <a:cs typeface="Aharoni" panose="020F0502020204030204" pitchFamily="34" charset="0"/>
              </a:rPr>
              <a:t>Don’t have a nice day.</a:t>
            </a:r>
          </a:p>
          <a:p>
            <a:pPr algn="ctr"/>
            <a:r>
              <a:rPr lang="en-US" sz="4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haroni" panose="020F0502020204030204" pitchFamily="34" charset="0"/>
                <a:cs typeface="Aharoni" panose="020F0502020204030204" pitchFamily="34" charset="0"/>
              </a:rPr>
              <a:t>Grab One!</a:t>
            </a:r>
          </a:p>
        </p:txBody>
      </p:sp>
    </p:spTree>
    <p:extLst>
      <p:ext uri="{BB962C8B-B14F-4D97-AF65-F5344CB8AC3E}">
        <p14:creationId xmlns:p14="http://schemas.microsoft.com/office/powerpoint/2010/main" val="3598099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AB4F02-13FF-2443-AF5F-B04662495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Shape, rectangle&#10;&#10;Description automatically generated">
            <a:extLst>
              <a:ext uri="{FF2B5EF4-FFF2-40B4-BE49-F238E27FC236}">
                <a16:creationId xmlns:a16="http://schemas.microsoft.com/office/drawing/2014/main" id="{C6EB40C5-C2CD-3F46-BFEA-D876383D34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lum bright="70000" contrast="-70000"/>
          </a:blip>
          <a:stretch>
            <a:fillRect/>
          </a:stretch>
        </p:blipFill>
        <p:spPr>
          <a:xfrm>
            <a:off x="471488" y="3238248"/>
            <a:ext cx="5915025" cy="5082092"/>
          </a:xfrm>
        </p:spPr>
      </p:pic>
    </p:spTree>
    <p:extLst>
      <p:ext uri="{BB962C8B-B14F-4D97-AF65-F5344CB8AC3E}">
        <p14:creationId xmlns:p14="http://schemas.microsoft.com/office/powerpoint/2010/main" val="23666368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B1098D1-2D9F-1743-AC71-01E5563AC4F5}"/>
              </a:ext>
            </a:extLst>
          </p:cNvPr>
          <p:cNvSpPr txBox="1"/>
          <p:nvPr/>
        </p:nvSpPr>
        <p:spPr>
          <a:xfrm>
            <a:off x="-104280" y="4039849"/>
            <a:ext cx="7313222" cy="1446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800" b="1" dirty="0">
                <a:latin typeface="Aharoni" panose="02010803020104030203" pitchFamily="2" charset="-79"/>
                <a:cs typeface="Aharoni" panose="02010803020104030203" pitchFamily="2" charset="-79"/>
              </a:rPr>
              <a:t>Order</a:t>
            </a:r>
            <a:r>
              <a:rPr lang="zh-CN" altLang="en-US" sz="8800" b="1" dirty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altLang="zh-CN" sz="8800" b="1" dirty="0">
                <a:latin typeface="Aharoni" panose="02010803020104030203" pitchFamily="2" charset="-79"/>
                <a:cs typeface="Aharoni" panose="02010803020104030203" pitchFamily="2" charset="-79"/>
              </a:rPr>
              <a:t>Details</a:t>
            </a:r>
          </a:p>
        </p:txBody>
      </p:sp>
      <p:pic>
        <p:nvPicPr>
          <p:cNvPr id="5" name="Content Placeholder 4" descr="Shape, rectangle&#10;&#10;Description automatically generated">
            <a:extLst>
              <a:ext uri="{FF2B5EF4-FFF2-40B4-BE49-F238E27FC236}">
                <a16:creationId xmlns:a16="http://schemas.microsoft.com/office/drawing/2014/main" id="{17235E1A-1E8C-7746-B960-7C4A33853C77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-2728809" y="3491417"/>
            <a:ext cx="2321264" cy="1994400"/>
          </a:xfrm>
          <a:prstGeom prst="rect">
            <a:avLst/>
          </a:prstGeom>
        </p:spPr>
      </p:pic>
      <p:pic>
        <p:nvPicPr>
          <p:cNvPr id="7" name="Picture 6" descr="Engineering drawing&#10;&#10;Description automatically generated">
            <a:extLst>
              <a:ext uri="{FF2B5EF4-FFF2-40B4-BE49-F238E27FC236}">
                <a16:creationId xmlns:a16="http://schemas.microsoft.com/office/drawing/2014/main" id="{65A12384-B14A-7B4F-8014-5A7D54AF86D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-2405343" y="6497441"/>
            <a:ext cx="1998477" cy="1994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F75857F-2206-AB41-8EB1-BB9B77B1B769}"/>
              </a:ext>
            </a:extLst>
          </p:cNvPr>
          <p:cNvSpPr txBox="1"/>
          <p:nvPr/>
        </p:nvSpPr>
        <p:spPr>
          <a:xfrm>
            <a:off x="-104280" y="7045291"/>
            <a:ext cx="1008537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800" b="1" dirty="0">
                <a:latin typeface="Aharoni" panose="02010803020104030203" pitchFamily="2" charset="-79"/>
                <a:cs typeface="Aharoni" panose="02010803020104030203" pitchFamily="2" charset="-79"/>
              </a:rPr>
              <a:t>Customer reviews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EACC879-F0CE-0C4D-B7E7-0C7252B2C1E0}"/>
              </a:ext>
            </a:extLst>
          </p:cNvPr>
          <p:cNvSpPr/>
          <p:nvPr/>
        </p:nvSpPr>
        <p:spPr>
          <a:xfrm>
            <a:off x="-2728809" y="6497441"/>
            <a:ext cx="2322000" cy="199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9088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4595</TotalTime>
  <Words>889</Words>
  <Application>Microsoft Macintosh PowerPoint</Application>
  <PresentationFormat>A4 Paper (210x297 mm)</PresentationFormat>
  <Paragraphs>315</Paragraphs>
  <Slides>11</Slides>
  <Notes>5</Notes>
  <HiddenSlides>4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Aharoni</vt:lpstr>
      <vt:lpstr>Arial</vt:lpstr>
      <vt:lpstr>Calibri</vt:lpstr>
      <vt:lpstr>Calibri Light</vt:lpstr>
      <vt:lpstr>Euphemia</vt:lpstr>
      <vt:lpstr>Gill Sans Ultra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tingtingbelle414@gmail.com</dc:creator>
  <cp:lastModifiedBy>tingtingbelle414@gmail.com</cp:lastModifiedBy>
  <cp:revision>76</cp:revision>
  <dcterms:created xsi:type="dcterms:W3CDTF">2021-11-27T04:37:03Z</dcterms:created>
  <dcterms:modified xsi:type="dcterms:W3CDTF">2021-12-10T21:54:54Z</dcterms:modified>
</cp:coreProperties>
</file>